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50D9C-7E15-234F-BB61-4E08D10A534B}" v="3" dt="2022-09-21T07:09:16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55"/>
    <p:restoredTop sz="96344"/>
  </p:normalViewPr>
  <p:slideViewPr>
    <p:cSldViewPr snapToGrid="0" snapToObjects="1">
      <p:cViewPr varScale="1">
        <p:scale>
          <a:sx n="158" d="100"/>
          <a:sy n="158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유연" userId="febeadd0-20c0-475c-b38f-bbd9a8c90bfa" providerId="ADAL" clId="{8FB8DD83-0D1F-0449-BBB3-D7CD669FBB0D}"/>
    <pc:docChg chg="undo custSel addSld modSld">
      <pc:chgData name="김유연" userId="febeadd0-20c0-475c-b38f-bbd9a8c90bfa" providerId="ADAL" clId="{8FB8DD83-0D1F-0449-BBB3-D7CD669FBB0D}" dt="2022-09-14T07:22:33.536" v="1720" actId="20577"/>
      <pc:docMkLst>
        <pc:docMk/>
      </pc:docMkLst>
      <pc:sldChg chg="addSp modSp mod">
        <pc:chgData name="김유연" userId="febeadd0-20c0-475c-b38f-bbd9a8c90bfa" providerId="ADAL" clId="{8FB8DD83-0D1F-0449-BBB3-D7CD669FBB0D}" dt="2022-09-14T07:15:37.956" v="1380" actId="20577"/>
        <pc:sldMkLst>
          <pc:docMk/>
          <pc:sldMk cId="2094230128" sldId="260"/>
        </pc:sldMkLst>
        <pc:spChg chg="mod">
          <ac:chgData name="김유연" userId="febeadd0-20c0-475c-b38f-bbd9a8c90bfa" providerId="ADAL" clId="{8FB8DD83-0D1F-0449-BBB3-D7CD669FBB0D}" dt="2022-09-14T07:15:37.956" v="1380" actId="20577"/>
          <ac:spMkLst>
            <pc:docMk/>
            <pc:sldMk cId="2094230128" sldId="260"/>
            <ac:spMk id="3" creationId="{0671014A-A94D-3A4A-91E9-D0455E471463}"/>
          </ac:spMkLst>
        </pc:spChg>
        <pc:picChg chg="add mod">
          <ac:chgData name="김유연" userId="febeadd0-20c0-475c-b38f-bbd9a8c90bfa" providerId="ADAL" clId="{8FB8DD83-0D1F-0449-BBB3-D7CD669FBB0D}" dt="2022-09-14T07:03:39.279" v="1163" actId="1076"/>
          <ac:picMkLst>
            <pc:docMk/>
            <pc:sldMk cId="2094230128" sldId="260"/>
            <ac:picMk id="4" creationId="{766F752E-E69E-F64E-B0AA-85262B16A903}"/>
          </ac:picMkLst>
        </pc:picChg>
      </pc:sldChg>
      <pc:sldChg chg="modSp new mod">
        <pc:chgData name="김유연" userId="febeadd0-20c0-475c-b38f-bbd9a8c90bfa" providerId="ADAL" clId="{8FB8DD83-0D1F-0449-BBB3-D7CD669FBB0D}" dt="2022-09-14T07:21:32.029" v="1612" actId="20577"/>
        <pc:sldMkLst>
          <pc:docMk/>
          <pc:sldMk cId="23257560" sldId="261"/>
        </pc:sldMkLst>
        <pc:spChg chg="mod">
          <ac:chgData name="김유연" userId="febeadd0-20c0-475c-b38f-bbd9a8c90bfa" providerId="ADAL" clId="{8FB8DD83-0D1F-0449-BBB3-D7CD669FBB0D}" dt="2022-09-14T07:18:47.636" v="1445" actId="20577"/>
          <ac:spMkLst>
            <pc:docMk/>
            <pc:sldMk cId="23257560" sldId="261"/>
            <ac:spMk id="2" creationId="{ADE30A02-5DEF-CF4B-B49E-5B0E9C609174}"/>
          </ac:spMkLst>
        </pc:spChg>
        <pc:spChg chg="mod">
          <ac:chgData name="김유연" userId="febeadd0-20c0-475c-b38f-bbd9a8c90bfa" providerId="ADAL" clId="{8FB8DD83-0D1F-0449-BBB3-D7CD669FBB0D}" dt="2022-09-14T07:21:32.029" v="1612" actId="20577"/>
          <ac:spMkLst>
            <pc:docMk/>
            <pc:sldMk cId="23257560" sldId="261"/>
            <ac:spMk id="3" creationId="{8DC25143-5461-EC45-8EBF-C22A9C2B76DC}"/>
          </ac:spMkLst>
        </pc:spChg>
      </pc:sldChg>
      <pc:sldChg chg="modSp new mod">
        <pc:chgData name="김유연" userId="febeadd0-20c0-475c-b38f-bbd9a8c90bfa" providerId="ADAL" clId="{8FB8DD83-0D1F-0449-BBB3-D7CD669FBB0D}" dt="2022-09-14T07:22:33.536" v="1720" actId="20577"/>
        <pc:sldMkLst>
          <pc:docMk/>
          <pc:sldMk cId="2586223356" sldId="262"/>
        </pc:sldMkLst>
        <pc:spChg chg="mod">
          <ac:chgData name="김유연" userId="febeadd0-20c0-475c-b38f-bbd9a8c90bfa" providerId="ADAL" clId="{8FB8DD83-0D1F-0449-BBB3-D7CD669FBB0D}" dt="2022-09-14T07:17:08.200" v="1421" actId="20577"/>
          <ac:spMkLst>
            <pc:docMk/>
            <pc:sldMk cId="2586223356" sldId="262"/>
            <ac:spMk id="2" creationId="{32EEDB21-D1B7-B142-9C30-0BA9B059BFE5}"/>
          </ac:spMkLst>
        </pc:spChg>
        <pc:spChg chg="mod">
          <ac:chgData name="김유연" userId="febeadd0-20c0-475c-b38f-bbd9a8c90bfa" providerId="ADAL" clId="{8FB8DD83-0D1F-0449-BBB3-D7CD669FBB0D}" dt="2022-09-14T07:22:33.536" v="1720" actId="20577"/>
          <ac:spMkLst>
            <pc:docMk/>
            <pc:sldMk cId="2586223356" sldId="262"/>
            <ac:spMk id="3" creationId="{FED0775A-2BE4-1244-86BC-D9102D7C0E34}"/>
          </ac:spMkLst>
        </pc:spChg>
      </pc:sldChg>
    </pc:docChg>
  </pc:docChgLst>
  <pc:docChgLst>
    <pc:chgData name="김유연" userId="febeadd0-20c0-475c-b38f-bbd9a8c90bfa" providerId="ADAL" clId="{89850D9C-7E15-234F-BB61-4E08D10A534B}"/>
    <pc:docChg chg="undo custSel addSld modSld">
      <pc:chgData name="김유연" userId="febeadd0-20c0-475c-b38f-bbd9a8c90bfa" providerId="ADAL" clId="{89850D9C-7E15-234F-BB61-4E08D10A534B}" dt="2022-09-21T07:45:00.309" v="1484"/>
      <pc:docMkLst>
        <pc:docMk/>
      </pc:docMkLst>
      <pc:sldChg chg="addSp modSp new mod">
        <pc:chgData name="김유연" userId="febeadd0-20c0-475c-b38f-bbd9a8c90bfa" providerId="ADAL" clId="{89850D9C-7E15-234F-BB61-4E08D10A534B}" dt="2022-09-21T07:11:54.375" v="872" actId="20577"/>
        <pc:sldMkLst>
          <pc:docMk/>
          <pc:sldMk cId="2359038848" sldId="263"/>
        </pc:sldMkLst>
        <pc:spChg chg="mod">
          <ac:chgData name="김유연" userId="febeadd0-20c0-475c-b38f-bbd9a8c90bfa" providerId="ADAL" clId="{89850D9C-7E15-234F-BB61-4E08D10A534B}" dt="2022-09-21T06:53:32.720" v="36" actId="20577"/>
          <ac:spMkLst>
            <pc:docMk/>
            <pc:sldMk cId="2359038848" sldId="263"/>
            <ac:spMk id="2" creationId="{42744C02-4B6F-502C-4516-5E996477C42E}"/>
          </ac:spMkLst>
        </pc:spChg>
        <pc:spChg chg="mod">
          <ac:chgData name="김유연" userId="febeadd0-20c0-475c-b38f-bbd9a8c90bfa" providerId="ADAL" clId="{89850D9C-7E15-234F-BB61-4E08D10A534B}" dt="2022-09-21T07:11:54.375" v="872" actId="20577"/>
          <ac:spMkLst>
            <pc:docMk/>
            <pc:sldMk cId="2359038848" sldId="263"/>
            <ac:spMk id="3" creationId="{1E02EC1E-ADDE-79F7-DA4A-B786E2F2F574}"/>
          </ac:spMkLst>
        </pc:spChg>
        <pc:picChg chg="add mod">
          <ac:chgData name="김유연" userId="febeadd0-20c0-475c-b38f-bbd9a8c90bfa" providerId="ADAL" clId="{89850D9C-7E15-234F-BB61-4E08D10A534B}" dt="2022-09-21T07:05:14.083" v="657" actId="1076"/>
          <ac:picMkLst>
            <pc:docMk/>
            <pc:sldMk cId="2359038848" sldId="263"/>
            <ac:picMk id="4" creationId="{EDBDA5B9-865D-3E63-0FB3-EECFA876AFA4}"/>
          </ac:picMkLst>
        </pc:picChg>
        <pc:picChg chg="add mod">
          <ac:chgData name="김유연" userId="febeadd0-20c0-475c-b38f-bbd9a8c90bfa" providerId="ADAL" clId="{89850D9C-7E15-234F-BB61-4E08D10A534B}" dt="2022-09-21T07:09:59.512" v="731" actId="1076"/>
          <ac:picMkLst>
            <pc:docMk/>
            <pc:sldMk cId="2359038848" sldId="263"/>
            <ac:picMk id="5" creationId="{BBA71E77-361B-0E48-2630-99CEF47C7B19}"/>
          </ac:picMkLst>
        </pc:picChg>
        <pc:picChg chg="add mod">
          <ac:chgData name="김유연" userId="febeadd0-20c0-475c-b38f-bbd9a8c90bfa" providerId="ADAL" clId="{89850D9C-7E15-234F-BB61-4E08D10A534B}" dt="2022-09-21T07:09:37.728" v="729" actId="1076"/>
          <ac:picMkLst>
            <pc:docMk/>
            <pc:sldMk cId="2359038848" sldId="263"/>
            <ac:picMk id="6" creationId="{321BD09E-7A47-74D9-3F52-B55200BC995F}"/>
          </ac:picMkLst>
        </pc:picChg>
      </pc:sldChg>
      <pc:sldChg chg="modSp new mod">
        <pc:chgData name="김유연" userId="febeadd0-20c0-475c-b38f-bbd9a8c90bfa" providerId="ADAL" clId="{89850D9C-7E15-234F-BB61-4E08D10A534B}" dt="2022-09-21T07:36:32.031" v="1030" actId="20577"/>
        <pc:sldMkLst>
          <pc:docMk/>
          <pc:sldMk cId="2432957538" sldId="264"/>
        </pc:sldMkLst>
        <pc:spChg chg="mod">
          <ac:chgData name="김유연" userId="febeadd0-20c0-475c-b38f-bbd9a8c90bfa" providerId="ADAL" clId="{89850D9C-7E15-234F-BB61-4E08D10A534B}" dt="2022-09-21T07:01:11.465" v="378" actId="20577"/>
          <ac:spMkLst>
            <pc:docMk/>
            <pc:sldMk cId="2432957538" sldId="264"/>
            <ac:spMk id="2" creationId="{2D3AE12C-A63F-BEE3-5AC4-AEEFBE5E7E09}"/>
          </ac:spMkLst>
        </pc:spChg>
        <pc:spChg chg="mod">
          <ac:chgData name="김유연" userId="febeadd0-20c0-475c-b38f-bbd9a8c90bfa" providerId="ADAL" clId="{89850D9C-7E15-234F-BB61-4E08D10A534B}" dt="2022-09-21T07:36:32.031" v="1030" actId="20577"/>
          <ac:spMkLst>
            <pc:docMk/>
            <pc:sldMk cId="2432957538" sldId="264"/>
            <ac:spMk id="3" creationId="{6C7B24CA-5341-5334-4FDE-1451AE42D555}"/>
          </ac:spMkLst>
        </pc:spChg>
      </pc:sldChg>
      <pc:sldChg chg="modSp new mod">
        <pc:chgData name="김유연" userId="febeadd0-20c0-475c-b38f-bbd9a8c90bfa" providerId="ADAL" clId="{89850D9C-7E15-234F-BB61-4E08D10A534B}" dt="2022-09-21T07:30:54.754" v="914" actId="5793"/>
        <pc:sldMkLst>
          <pc:docMk/>
          <pc:sldMk cId="2087095922" sldId="265"/>
        </pc:sldMkLst>
        <pc:spChg chg="mod">
          <ac:chgData name="김유연" userId="febeadd0-20c0-475c-b38f-bbd9a8c90bfa" providerId="ADAL" clId="{89850D9C-7E15-234F-BB61-4E08D10A534B}" dt="2022-09-21T07:07:34.375" v="715" actId="20577"/>
          <ac:spMkLst>
            <pc:docMk/>
            <pc:sldMk cId="2087095922" sldId="265"/>
            <ac:spMk id="2" creationId="{20892905-82FD-5339-8F41-D113613F98EF}"/>
          </ac:spMkLst>
        </pc:spChg>
        <pc:spChg chg="mod">
          <ac:chgData name="김유연" userId="febeadd0-20c0-475c-b38f-bbd9a8c90bfa" providerId="ADAL" clId="{89850D9C-7E15-234F-BB61-4E08D10A534B}" dt="2022-09-21T07:30:54.754" v="914" actId="5793"/>
          <ac:spMkLst>
            <pc:docMk/>
            <pc:sldMk cId="2087095922" sldId="265"/>
            <ac:spMk id="3" creationId="{9BA05E13-F1C2-117F-984D-2AA66F555706}"/>
          </ac:spMkLst>
        </pc:spChg>
      </pc:sldChg>
      <pc:sldChg chg="modSp new mod">
        <pc:chgData name="김유연" userId="febeadd0-20c0-475c-b38f-bbd9a8c90bfa" providerId="ADAL" clId="{89850D9C-7E15-234F-BB61-4E08D10A534B}" dt="2022-09-21T07:45:00.309" v="1484"/>
        <pc:sldMkLst>
          <pc:docMk/>
          <pc:sldMk cId="2722646109" sldId="266"/>
        </pc:sldMkLst>
        <pc:spChg chg="mod">
          <ac:chgData name="김유연" userId="febeadd0-20c0-475c-b38f-bbd9a8c90bfa" providerId="ADAL" clId="{89850D9C-7E15-234F-BB61-4E08D10A534B}" dt="2022-09-21T07:31:31.385" v="929" actId="20577"/>
          <ac:spMkLst>
            <pc:docMk/>
            <pc:sldMk cId="2722646109" sldId="266"/>
            <ac:spMk id="2" creationId="{808A81BA-7570-0B5D-559F-C52F26E6C139}"/>
          </ac:spMkLst>
        </pc:spChg>
        <pc:spChg chg="mod">
          <ac:chgData name="김유연" userId="febeadd0-20c0-475c-b38f-bbd9a8c90bfa" providerId="ADAL" clId="{89850D9C-7E15-234F-BB61-4E08D10A534B}" dt="2022-09-21T07:45:00.309" v="1484"/>
          <ac:spMkLst>
            <pc:docMk/>
            <pc:sldMk cId="2722646109" sldId="266"/>
            <ac:spMk id="3" creationId="{187E05A0-89BC-A0EC-A22F-D5984FDC95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238D-2751-451F-8533-CCCDCEC6BFEE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7E3B-8433-4FE3-A39E-E41269DD8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9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6A38C-7965-BD49-9782-B63475B5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D11A0A-B30F-564C-86D3-B4DEC06B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491FC-4DE2-014F-8B9E-D867D603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18109-E57C-4F42-A162-B55C756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5E929-430A-5D46-B9A7-9B34B27A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4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9FB78-9487-0641-8FF6-36DE627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390F5-6600-3246-9A2D-8BF366AD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AEB8-BAF9-004C-8ED1-BC0AEC5B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CDD71-128C-0844-93D3-7E8CD65D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16DF6-6667-4A4D-BB72-8ECD780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77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E46D1A-1262-BE45-AE12-86946227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ABE2E-8F43-F241-BEDF-22460396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FCD53-A4B8-5A44-A16C-0B0DB89B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36F6D-AD36-E544-8A28-E7D9492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DF340-9428-224E-A819-640FECD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02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5827-A6C7-944A-855B-DC5A183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C8D7D-8C4D-7C49-89A6-0D6B5B70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366A0-4D7B-BC4A-8CDC-CF0F9EE5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A165F-2F30-B844-B565-3D29CA84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C14C4-2364-F441-85AD-C7B389F3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6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30C48-2F77-9646-9C37-74B662A9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91035-AA2C-6340-8F54-4F04F2E07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7067-C9D9-994E-9567-086E095D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2CC5D-ED66-4040-A376-CC80BB93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048B-C5CC-CC4D-95CB-95605067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3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42E53-512F-1C40-888B-3032FB17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B7F-C0A7-3A42-A0A7-7625ABECC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C19C89-2041-6C4C-9955-3BD373FA8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C0D4-BCEE-6A49-8159-A8DE9304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07AED-0B6D-E54C-B898-17CE395C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1B45F-C558-2D47-ABE2-78C476A8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53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DCF3-A7B9-F246-AC35-D2171E07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BE85B-86C6-BD4B-A093-29A4169C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D60F1-9DD0-464D-8110-DDE02682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FF3E0-AFD8-D740-9475-314016AF5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65F00-ACCE-F149-9F1E-53825529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E0DE2-D8D9-8F45-B704-6553775A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4636E5-A79B-1042-BC5E-24FBDFD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443B3E-AC79-D348-8CFC-850BC713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4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1E2F-6489-C549-A962-0A16EB2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80845D-4196-B24C-8768-62F50B39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5B818-2721-BB4D-B6B2-5990BA24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0A15-9D7B-1944-9221-D57FCC8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05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8E214-D783-4D41-8A6D-1A1DDF7E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5DCBF2-9953-F84B-B483-9A06E2F6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001D0-4E7B-E14A-8FF4-7D982FAA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04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20CF-54B2-FF45-AA78-59A85882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2FD75-7C12-B04C-AA78-3E25FAF6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E2747-CE65-7C4B-9CCD-330FB4D3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19ECB-D069-3E45-A584-957B2ED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0A792-9C38-8546-BEA4-1D2E281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FB349-7B24-5041-9668-44E912B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9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B743-780E-8540-9E09-17A0E09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A04790-BB82-6D40-8445-BA1D31099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D3DC3-071A-3E4A-8822-CC2A394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10D91-615A-9B4E-827F-D8EA5CB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62C6C-0636-FF40-85A6-AB0C70CA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F48A8-5C96-4F48-9009-64910AE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2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8B643-D6B4-1C42-89DC-3E0EE1CA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DE48-EC9D-3844-94A3-49EE56FB2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FC8A5-5445-7843-92D0-50D3FD2D6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4F6C-2145-2440-A7EB-621E7866FAF5}" type="datetimeFigureOut">
              <a:rPr kumimoji="1" lang="ko-Kore-KR" altLang="en-US" smtClean="0"/>
              <a:t>2022. 11. 16.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381A-7FA8-1F48-AEAD-43FD8206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82C7-F9B7-F14D-87CF-13DD493B8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7D65-C0E1-A749-A00A-4F7E43B501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c3dc1033d547b9b462d9e286abdaf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" TargetMode="External"/><Relationship Id="rId2" Type="http://schemas.openxmlformats.org/officeDocument/2006/relationships/hyperlink" Target="https://arxiv.org/pdf/1603.09246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jp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4.pn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" TargetMode="External"/><Relationship Id="rId2" Type="http://schemas.openxmlformats.org/officeDocument/2006/relationships/hyperlink" Target="https://mmdetection.readthedocs.io/en/stable/2_new_data_mode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8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yeon-Kim/ScalpAnalysis/blob/main/ColorPreprocessing/redTransform.md" TargetMode="External"/><Relationship Id="rId2" Type="http://schemas.openxmlformats.org/officeDocument/2006/relationships/hyperlink" Target="https://github.com/Yuyeon-Kim/ScalpAnalysis/blob/main/ColorPreprocessing/redTransform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8.jp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jp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.jpg"/><Relationship Id="rId4" Type="http://schemas.openxmlformats.org/officeDocument/2006/relationships/image" Target="../media/image60.png"/><Relationship Id="rId9" Type="http://schemas.openxmlformats.org/officeDocument/2006/relationships/image" Target="../media/image5.jp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FFD-394A-AF47-B3E3-91760103E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개별연구</a:t>
            </a:r>
            <a:r>
              <a:rPr kumimoji="1" lang="ko-KR" altLang="en-US" dirty="0"/>
              <a:t> 진행 상황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AF320-ED65-B441-A993-10445DD1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020111987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김유연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53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E12C-A63F-BEE3-5AC4-AEEFBE5E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이후 진행할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24CA-5341-5334-4FDE-1451AE42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데이터셋으로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질문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 을 하는 것으로 </a:t>
            </a:r>
            <a:r>
              <a:rPr kumimoji="1" lang="ko-KR" altLang="en-US" dirty="0" err="1"/>
              <a:t>알고있는데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을 어떻게 할지 궁금합니다</a:t>
            </a:r>
            <a:r>
              <a:rPr kumimoji="1" lang="en-US" altLang="ko-KR" dirty="0"/>
              <a:t>.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이전에 공유된 논문 참고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일정 부분 </a:t>
            </a:r>
            <a:r>
              <a:rPr kumimoji="1" lang="ko-KR" altLang="en-US" dirty="0" err="1">
                <a:sym typeface="Wingdings" pitchFamily="2" charset="2"/>
              </a:rPr>
              <a:t>가지고와서</a:t>
            </a:r>
            <a:r>
              <a:rPr kumimoji="1" lang="ko-KR" altLang="en-US" dirty="0">
                <a:sym typeface="Wingdings" pitchFamily="2" charset="2"/>
              </a:rPr>
              <a:t> 실행</a:t>
            </a:r>
            <a:r>
              <a:rPr kumimoji="1" lang="en-US" altLang="ko-KR" dirty="0">
                <a:sym typeface="Wingdings" pitchFamily="2" charset="2"/>
              </a:rPr>
              <a:t>)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피부색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95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81BA-7570-0B5D-559F-C52F26E6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/21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E05A0-89BC-A0EC-A22F-D5984FDC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간 개수 다름</a:t>
            </a:r>
            <a:endParaRPr kumimoji="1" lang="en-US" altLang="ko-Kore-KR" dirty="0"/>
          </a:p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변형 데이터 </a:t>
            </a:r>
            <a:r>
              <a:rPr kumimoji="1" lang="en-US" altLang="ko-KR" dirty="0"/>
              <a:t>augmentation</a:t>
            </a:r>
          </a:p>
          <a:p>
            <a:r>
              <a:rPr kumimoji="1" lang="ko-Kore-KR" altLang="en-US" dirty="0"/>
              <a:t>주어진</a:t>
            </a:r>
            <a:r>
              <a:rPr kumimoji="1" lang="ko-KR" altLang="en-US" dirty="0"/>
              <a:t> 이미지 색을 조금씩 변형</a:t>
            </a:r>
            <a:endParaRPr kumimoji="1" lang="en-US" altLang="ko-KR" dirty="0"/>
          </a:p>
          <a:p>
            <a:r>
              <a:rPr kumimoji="1" lang="ko-KR" altLang="en-US" dirty="0"/>
              <a:t>데이터 증식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사이킷런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케라스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이미지 데이터 </a:t>
            </a:r>
            <a:r>
              <a:rPr kumimoji="1" lang="ko-KR" altLang="en-US" dirty="0" err="1"/>
              <a:t>제너레이터</a:t>
            </a:r>
            <a:r>
              <a:rPr kumimoji="1" lang="en-US" altLang="ko-KR" dirty="0"/>
              <a:t>”(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(X), Hue(</a:t>
            </a:r>
            <a:r>
              <a:rPr kumimoji="1" lang="ko-KR" altLang="en-US" dirty="0"/>
              <a:t>색조</a:t>
            </a:r>
            <a:r>
              <a:rPr kumimoji="1" lang="en-US" altLang="ko-KR" dirty="0"/>
              <a:t>), shift, flip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특화된 증식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처리 방법 찾기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많이 보기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모발 개수 </a:t>
            </a:r>
            <a:r>
              <a:rPr kumimoji="1" lang="en-US" altLang="ko-KR" dirty="0"/>
              <a:t>count(</a:t>
            </a:r>
            <a:r>
              <a:rPr kumimoji="1" lang="ko-KR" altLang="en-US" dirty="0"/>
              <a:t>하영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" altLang="ko-Kore-KR" dirty="0">
                <a:solidFill>
                  <a:srgbClr val="54A3F8"/>
                </a:solidFill>
                <a:effectLst/>
                <a:latin typeface="Helvetica Neue" panose="02000503000000020004" pitchFamily="2" charset="0"/>
                <a:hlinkClick r:id="rId2"/>
              </a:rPr>
              <a:t>https://www.notion.so/dec3dc1033d547b9b462d9e286abdafa</a:t>
            </a:r>
            <a:endParaRPr lang="en" altLang="ko-Kore-KR" dirty="0">
              <a:solidFill>
                <a:srgbClr val="54A3F8"/>
              </a:solidFill>
              <a:effectLst/>
              <a:latin typeface="Helvetica Neue" panose="02000503000000020004" pitchFamily="2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64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데이터셋</a:t>
            </a:r>
            <a:r>
              <a:rPr lang="en-US" altLang="ko-KR" dirty="0"/>
              <a:t>: </a:t>
            </a:r>
            <a:r>
              <a:rPr lang="ko-KR" altLang="en-US" dirty="0"/>
              <a:t>붉은</a:t>
            </a:r>
            <a:r>
              <a:rPr lang="en-US" altLang="ko-KR" dirty="0"/>
              <a:t>-</a:t>
            </a:r>
            <a:r>
              <a:rPr lang="ko-KR" altLang="en-US" dirty="0"/>
              <a:t>노란</a:t>
            </a:r>
            <a:r>
              <a:rPr lang="en-US" altLang="ko-KR" dirty="0"/>
              <a:t>-</a:t>
            </a:r>
            <a:r>
              <a:rPr lang="ko-KR" altLang="en-US" dirty="0"/>
              <a:t> 살구</a:t>
            </a:r>
            <a:r>
              <a:rPr lang="en-US" altLang="ko-KR" dirty="0"/>
              <a:t>- </a:t>
            </a:r>
            <a:r>
              <a:rPr lang="ko-KR" altLang="en-US" dirty="0"/>
              <a:t>초록</a:t>
            </a:r>
            <a:r>
              <a:rPr lang="en-US" altLang="ko-KR" dirty="0"/>
              <a:t>-</a:t>
            </a:r>
            <a:r>
              <a:rPr lang="ko-KR" altLang="en-US" dirty="0"/>
              <a:t>파랑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다방면으로 알아보고는 있으나</a:t>
            </a:r>
            <a:r>
              <a:rPr lang="en-US" altLang="ko-KR" dirty="0"/>
              <a:t>, </a:t>
            </a:r>
            <a:r>
              <a:rPr lang="ko-KR" altLang="en-US" dirty="0"/>
              <a:t>코드로 변형하는 것은 찾지 못함</a:t>
            </a:r>
            <a:endParaRPr lang="en-US" altLang="ko-KR" dirty="0"/>
          </a:p>
          <a:p>
            <a:pPr lvl="1"/>
            <a:r>
              <a:rPr lang="ko-KR" altLang="en-US" dirty="0"/>
              <a:t>직접 제작해야 할 수도 있음</a:t>
            </a:r>
            <a:endParaRPr lang="en-US" altLang="ko-KR" dirty="0"/>
          </a:p>
          <a:p>
            <a:r>
              <a:rPr lang="ko-KR" altLang="en-US" dirty="0"/>
              <a:t>그나마 원하는 것과 비슷한 것이 포토샵 </a:t>
            </a:r>
            <a:r>
              <a:rPr lang="en-US" altLang="ko-KR" dirty="0"/>
              <a:t>Match Color</a:t>
            </a:r>
          </a:p>
          <a:p>
            <a:r>
              <a:rPr lang="ko-KR" altLang="en-US" sz="1800" dirty="0"/>
              <a:t>의문</a:t>
            </a:r>
            <a:r>
              <a:rPr lang="en-US" altLang="ko-KR" sz="1800" dirty="0"/>
              <a:t>: </a:t>
            </a:r>
            <a:r>
              <a:rPr lang="ko-KR" altLang="en-US" sz="1800" dirty="0"/>
              <a:t>진짜 같은 배율이 맞는지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두피 사진 샘플의 배율이 조금씩 </a:t>
            </a:r>
            <a:r>
              <a:rPr lang="ko-KR" altLang="en-US" sz="1800" dirty="0" err="1"/>
              <a:t>다른것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처럼 보이는데</a:t>
            </a:r>
            <a:r>
              <a:rPr lang="en-US" altLang="ko-KR" sz="1800" dirty="0"/>
              <a:t>, </a:t>
            </a:r>
            <a:r>
              <a:rPr lang="ko-KR" altLang="en-US" sz="1800" dirty="0"/>
              <a:t>개인별 차이로 봐야할지</a:t>
            </a:r>
            <a:r>
              <a:rPr lang="en-US" altLang="ko-KR" sz="1800" dirty="0"/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66879" y="2390126"/>
            <a:ext cx="8907095" cy="1469941"/>
            <a:chOff x="-16864" y="2414592"/>
            <a:chExt cx="12208864" cy="20148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12" y="2420195"/>
              <a:ext cx="2049929" cy="15374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764" y="2414592"/>
              <a:ext cx="2064871" cy="154865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422" y="2414592"/>
              <a:ext cx="2064871" cy="15486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504" y="2420195"/>
              <a:ext cx="2049929" cy="153744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746125" y="4133079"/>
              <a:ext cx="2445875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0556_A2LEBJJDE00041T_1603440289458_4_LH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6336" y="4137169"/>
              <a:ext cx="2497428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0643_A2LEBJJDE00048F_1606711282919_5_RH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526" y="4171405"/>
              <a:ext cx="2494930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0556_A2LEBJJDE00041T_1602840515292_2_TH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16864" y="4171405"/>
              <a:ext cx="2544699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0131_A2LEBJJDE00166C_1604282955299_4_LH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54" y="2420195"/>
              <a:ext cx="2062999" cy="154725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71918" y="4176305"/>
              <a:ext cx="2446472" cy="25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00" dirty="0"/>
                <a:t>0131_A2LEBJJDE00166C_1604675694014_3_TH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676" y="5186159"/>
            <a:ext cx="3626288" cy="1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</a:t>
            </a:r>
            <a:r>
              <a:rPr lang="ko-KR" altLang="en-US" dirty="0"/>
              <a:t>까지 연구 내용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Scalp eye </a:t>
            </a:r>
            <a:r>
              <a:rPr lang="ko-KR" altLang="en-US" dirty="0"/>
              <a:t>논문</a:t>
            </a:r>
            <a:r>
              <a:rPr lang="en-US" altLang="ko-KR" dirty="0"/>
              <a:t>: SSD inception V2 </a:t>
            </a:r>
            <a:r>
              <a:rPr lang="ko-KR" altLang="en-US" dirty="0"/>
              <a:t>모델 사용</a:t>
            </a:r>
            <a:r>
              <a:rPr lang="en-US" altLang="ko-KR" dirty="0"/>
              <a:t>,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학습</a:t>
            </a:r>
            <a:endParaRPr lang="en-US" altLang="ko-KR" dirty="0"/>
          </a:p>
          <a:p>
            <a:pPr lvl="1"/>
            <a:r>
              <a:rPr lang="en-US" altLang="ko-KR" dirty="0" err="1"/>
              <a:t>Labelme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ko-KR" altLang="en-US" dirty="0" err="1"/>
              <a:t>라벨링</a:t>
            </a:r>
            <a:r>
              <a:rPr lang="en-US" altLang="ko-KR" dirty="0"/>
              <a:t>: 1</a:t>
            </a:r>
            <a:r>
              <a:rPr lang="ko-KR" altLang="en-US" dirty="0"/>
              <a:t>장의 이미지당 평균 </a:t>
            </a:r>
            <a:r>
              <a:rPr lang="en-US" altLang="ko-KR" dirty="0"/>
              <a:t>12</a:t>
            </a:r>
            <a:r>
              <a:rPr lang="ko-KR" altLang="en-US" dirty="0"/>
              <a:t>개정도 모공 발견</a:t>
            </a:r>
            <a:r>
              <a:rPr lang="en-US" altLang="ko-KR" dirty="0"/>
              <a:t>, 30~40</a:t>
            </a:r>
            <a:r>
              <a:rPr lang="ko-KR" altLang="en-US" dirty="0"/>
              <a:t>초 가량 소요됨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사진수</a:t>
            </a:r>
            <a:r>
              <a:rPr lang="en-US" altLang="ko-KR" dirty="0"/>
              <a:t>: 31,312*35(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초</a:t>
            </a:r>
            <a:r>
              <a:rPr lang="en-US" altLang="ko-KR" dirty="0"/>
              <a:t>)/60(</a:t>
            </a:r>
            <a:r>
              <a:rPr lang="ko-KR" altLang="en-US" dirty="0"/>
              <a:t>분</a:t>
            </a:r>
            <a:r>
              <a:rPr lang="en-US" altLang="ko-KR" dirty="0"/>
              <a:t>)=304.4(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라벨링을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직접 다 </a:t>
            </a:r>
            <a:r>
              <a:rPr lang="ko-KR" altLang="en-US" dirty="0" err="1">
                <a:sym typeface="Wingdings" panose="05000000000000000000" pitchFamily="2" charset="2"/>
              </a:rPr>
              <a:t>할것인지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다른 방법이 있는지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21618"/>
              </p:ext>
            </p:extLst>
          </p:nvPr>
        </p:nvGraphicFramePr>
        <p:xfrm>
          <a:off x="2031999" y="304266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001689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77862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73358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2386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62203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7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 </a:t>
                      </a:r>
                      <a:r>
                        <a:rPr lang="ko-KR" altLang="en-US" dirty="0"/>
                        <a:t>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경증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중증도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미세각질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4,435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5,486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2,284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12,739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9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탈모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13,346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18,513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31,312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283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12" y="4946538"/>
            <a:ext cx="3342454" cy="15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색상의 균일화 방법 찾기</a:t>
            </a:r>
            <a:r>
              <a:rPr lang="en-US" altLang="ko-KR" dirty="0"/>
              <a:t>(</a:t>
            </a:r>
            <a:r>
              <a:rPr lang="ko-KR" altLang="en-US" dirty="0"/>
              <a:t>빨간색 제외</a:t>
            </a:r>
            <a:r>
              <a:rPr lang="en-US" altLang="ko-KR" dirty="0"/>
              <a:t>, </a:t>
            </a:r>
            <a:r>
              <a:rPr lang="ko-KR" altLang="en-US" dirty="0"/>
              <a:t>나머지를 살구색으로 전처리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정확도 및 효용성 체크</a:t>
            </a:r>
          </a:p>
          <a:p>
            <a:pPr fontAlgn="base"/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레이블 만든 방법 체크</a:t>
            </a:r>
          </a:p>
        </p:txBody>
      </p:sp>
    </p:spTree>
    <p:extLst>
      <p:ext uri="{BB962C8B-B14F-4D97-AF65-F5344CB8AC3E}">
        <p14:creationId xmlns:p14="http://schemas.microsoft.com/office/powerpoint/2010/main" val="349041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다른 발표 피드백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적절한 데이터 증강 방법 찾기</a:t>
            </a:r>
            <a:r>
              <a:rPr lang="en-US" altLang="ko-KR" dirty="0"/>
              <a:t>: </a:t>
            </a:r>
            <a:r>
              <a:rPr lang="ko-KR" altLang="en-US" dirty="0"/>
              <a:t>상하 </a:t>
            </a:r>
            <a:r>
              <a:rPr lang="en-US" altLang="ko-KR" dirty="0"/>
              <a:t>flip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유효한가</a:t>
            </a:r>
            <a:r>
              <a:rPr lang="en-US" altLang="ko-KR" dirty="0"/>
              <a:t>?, </a:t>
            </a:r>
            <a:r>
              <a:rPr lang="ko-KR" altLang="en-US" dirty="0"/>
              <a:t>피부색을 비슷하게 바꾸기</a:t>
            </a:r>
            <a:r>
              <a:rPr lang="en-US" altLang="ko-KR" dirty="0"/>
              <a:t>/</a:t>
            </a:r>
            <a:r>
              <a:rPr lang="ko-KR" altLang="en-US" dirty="0" err="1"/>
              <a:t>아예다르게</a:t>
            </a:r>
            <a:r>
              <a:rPr lang="ko-KR" altLang="en-US" dirty="0"/>
              <a:t> 하기</a:t>
            </a:r>
            <a:r>
              <a:rPr lang="en-US" altLang="ko-KR" dirty="0"/>
              <a:t>, </a:t>
            </a:r>
            <a:r>
              <a:rPr lang="ko-KR" altLang="en-US" dirty="0"/>
              <a:t>선명하게 하기</a:t>
            </a:r>
            <a:r>
              <a:rPr lang="en-US" altLang="ko-KR" dirty="0"/>
              <a:t>(</a:t>
            </a:r>
            <a:r>
              <a:rPr lang="ko-KR" altLang="en-US" dirty="0"/>
              <a:t>별로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미세각질</a:t>
            </a:r>
            <a:r>
              <a:rPr lang="en-US" altLang="ko-KR" dirty="0"/>
              <a:t>-</a:t>
            </a:r>
            <a:r>
              <a:rPr lang="ko-KR" altLang="en-US" dirty="0"/>
              <a:t>피부색의 상관성 확인하기</a:t>
            </a:r>
            <a:r>
              <a:rPr lang="en-US" altLang="ko-KR" dirty="0"/>
              <a:t>, </a:t>
            </a:r>
            <a:r>
              <a:rPr lang="ko-KR" altLang="en-US" dirty="0"/>
              <a:t>상관성이 있다면</a:t>
            </a:r>
            <a:r>
              <a:rPr lang="en-US" altLang="ko-KR" dirty="0"/>
              <a:t>, </a:t>
            </a:r>
            <a:r>
              <a:rPr lang="ko-KR" altLang="en-US" dirty="0"/>
              <a:t>피부색 처리를 하지 않는 것이 나을 수도 있음</a:t>
            </a:r>
            <a:endParaRPr lang="en-US" altLang="ko-KR" dirty="0"/>
          </a:p>
          <a:p>
            <a:r>
              <a:rPr lang="ko-KR" altLang="en-US" dirty="0"/>
              <a:t>이미지를 두고 퍼즐 맞추기</a:t>
            </a:r>
            <a:r>
              <a:rPr lang="en-US" altLang="ko-KR" dirty="0"/>
              <a:t>? 3X3 </a:t>
            </a:r>
            <a:r>
              <a:rPr lang="ko-KR" altLang="en-US" dirty="0"/>
              <a:t>쪼개기</a:t>
            </a:r>
            <a:r>
              <a:rPr lang="en-US" altLang="ko-KR" dirty="0"/>
              <a:t>, </a:t>
            </a:r>
            <a:r>
              <a:rPr lang="ko-KR" altLang="en-US" dirty="0"/>
              <a:t>데이터 맞추기 학습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이미지에 대한 특성을 암묵적으로 학습함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pretrain</a:t>
            </a:r>
            <a:r>
              <a:rPr lang="ko-KR" altLang="en-US" dirty="0">
                <a:sym typeface="Wingdings" panose="05000000000000000000" pitchFamily="2" charset="2"/>
              </a:rPr>
              <a:t> 효과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2"/>
              </a:rPr>
              <a:t>https://arxiv.org/pdf/1603.09246.pdf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워드에 </a:t>
            </a:r>
            <a:r>
              <a:rPr lang="en-US" altLang="ko-KR" dirty="0" err="1">
                <a:sym typeface="Wingdings" panose="05000000000000000000" pitchFamily="2" charset="2"/>
              </a:rPr>
              <a:t>paperwithcodes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링크 </a:t>
            </a:r>
            <a:r>
              <a:rPr lang="ko-KR" altLang="en-US" dirty="0" err="1">
                <a:sym typeface="Wingdings" panose="05000000000000000000" pitchFamily="2" charset="2"/>
              </a:rPr>
              <a:t>올려줌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데이터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다음주 </a:t>
            </a:r>
            <a:r>
              <a:rPr lang="ko-KR" altLang="en-US" dirty="0" err="1">
                <a:sym typeface="Wingdings" panose="05000000000000000000" pitchFamily="2" charset="2"/>
              </a:rPr>
              <a:t>컨택</a:t>
            </a:r>
            <a:r>
              <a:rPr lang="ko-KR" altLang="en-US" dirty="0">
                <a:sym typeface="Wingdings" panose="05000000000000000000" pitchFamily="2" charset="2"/>
              </a:rPr>
              <a:t> 결과 알려주실 것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Aihub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모델 코드 참고하기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카톡방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https://www.aihub.or.kr/aihubdata/data/view.do?currMenu=115&amp;topMenu=100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모낭 개수 데이터를 활용하는 방법 알기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9/28 </a:t>
            </a:r>
            <a:r>
              <a:rPr lang="ko-KR" altLang="en-US" dirty="0"/>
              <a:t>발표에 대한 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각질</a:t>
            </a:r>
            <a:r>
              <a:rPr lang="en-US" altLang="ko-KR" dirty="0"/>
              <a:t>: </a:t>
            </a:r>
            <a:r>
              <a:rPr lang="ko-KR" altLang="en-US" dirty="0"/>
              <a:t>형태나 까끌까끌한 부분 검출이 </a:t>
            </a:r>
            <a:r>
              <a:rPr lang="ko-KR" altLang="en-US" dirty="0" err="1"/>
              <a:t>주요부분일</a:t>
            </a:r>
            <a:r>
              <a:rPr lang="ko-KR" altLang="en-US" dirty="0"/>
              <a:t> 것</a:t>
            </a:r>
          </a:p>
          <a:p>
            <a:r>
              <a:rPr lang="ko-KR" altLang="en-US" dirty="0" err="1"/>
              <a:t>홍반</a:t>
            </a:r>
            <a:r>
              <a:rPr lang="en-US" altLang="ko-KR" dirty="0"/>
              <a:t>: </a:t>
            </a:r>
            <a:r>
              <a:rPr lang="ko-KR" altLang="en-US" dirty="0" err="1"/>
              <a:t>피부톤</a:t>
            </a:r>
            <a:r>
              <a:rPr lang="ko-KR" altLang="en-US" dirty="0"/>
              <a:t> 무시</a:t>
            </a:r>
            <a:r>
              <a:rPr lang="en-US" altLang="ko-KR" dirty="0"/>
              <a:t>x</a:t>
            </a:r>
            <a:r>
              <a:rPr lang="ko-KR" altLang="en-US" dirty="0" err="1"/>
              <a:t>미팅로그에</a:t>
            </a:r>
            <a:r>
              <a:rPr lang="ko-KR" altLang="en-US" dirty="0"/>
              <a:t> 줌인 </a:t>
            </a:r>
            <a:r>
              <a:rPr lang="ko-KR" altLang="en-US" dirty="0" err="1"/>
              <a:t>줌아웃</a:t>
            </a:r>
            <a:r>
              <a:rPr lang="ko-KR" altLang="en-US" dirty="0"/>
              <a:t> 할 수 있다 적기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빨간색은 무시하고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초록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파랑을 처리하기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포토샵의 원리를 찾아서 코딩하기</a:t>
            </a:r>
            <a:endParaRPr lang="en-US" altLang="ko-KR" dirty="0"/>
          </a:p>
          <a:p>
            <a:r>
              <a:rPr lang="ko-KR" altLang="en-US" dirty="0"/>
              <a:t>모발 개수 세기</a:t>
            </a:r>
            <a:r>
              <a:rPr lang="en-US" altLang="ko-KR" dirty="0"/>
              <a:t>(</a:t>
            </a:r>
            <a:r>
              <a:rPr lang="ko-KR" altLang="en-US" dirty="0"/>
              <a:t>하영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최적의 톤이 있을 것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배경색 맞추기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레이블 만든 방법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적용 시 정확도 </a:t>
            </a:r>
            <a:r>
              <a:rPr lang="ko-KR" altLang="en-US" dirty="0" err="1">
                <a:solidFill>
                  <a:srgbClr val="FF0000"/>
                </a:solidFill>
              </a:rPr>
              <a:t>알아오기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201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58200" cy="2253465"/>
          </a:xfrm>
        </p:spPr>
        <p:txBody>
          <a:bodyPr>
            <a:normAutofit/>
          </a:bodyPr>
          <a:lstStyle/>
          <a:p>
            <a:r>
              <a:rPr lang="ko-KR" altLang="en-US" dirty="0"/>
              <a:t>포토샵 </a:t>
            </a:r>
            <a:r>
              <a:rPr lang="en-US" altLang="ko-KR" dirty="0"/>
              <a:t>Match Color </a:t>
            </a:r>
            <a:r>
              <a:rPr lang="ko-KR" altLang="en-US" dirty="0"/>
              <a:t>원리</a:t>
            </a:r>
            <a:r>
              <a:rPr lang="en-US" altLang="ko-KR" dirty="0"/>
              <a:t>: Luminance(</a:t>
            </a:r>
            <a:r>
              <a:rPr lang="ko-KR" altLang="en-US" dirty="0"/>
              <a:t>광도</a:t>
            </a:r>
            <a:r>
              <a:rPr lang="en-US" altLang="ko-KR" dirty="0"/>
              <a:t>), </a:t>
            </a:r>
            <a:br>
              <a:rPr lang="en-US" altLang="ko-KR" dirty="0"/>
            </a:br>
            <a:r>
              <a:rPr lang="en-US" altLang="ko-KR" dirty="0"/>
              <a:t>Color Intensity(</a:t>
            </a:r>
            <a:r>
              <a:rPr lang="ko-KR" altLang="en-US" dirty="0"/>
              <a:t>색상 강도</a:t>
            </a:r>
            <a:r>
              <a:rPr lang="en-US" altLang="ko-KR" dirty="0"/>
              <a:t>), Fade(</a:t>
            </a:r>
            <a:r>
              <a:rPr lang="ko-KR" altLang="en-US" dirty="0" err="1"/>
              <a:t>페이드</a:t>
            </a:r>
            <a:r>
              <a:rPr lang="en-US" altLang="ko-KR" dirty="0"/>
              <a:t>) </a:t>
            </a:r>
            <a:r>
              <a:rPr lang="ko-KR" altLang="en-US" dirty="0"/>
              <a:t>조정</a:t>
            </a:r>
            <a:endParaRPr lang="en-US" altLang="ko-KR" dirty="0"/>
          </a:p>
          <a:p>
            <a:r>
              <a:rPr lang="en-US" altLang="ko-KR" dirty="0"/>
              <a:t>Python Code: </a:t>
            </a:r>
            <a:r>
              <a:rPr lang="ko-KR" altLang="en-US" dirty="0"/>
              <a:t>단순히 평균을 구해서 광도와 색상 강도를 조정함</a:t>
            </a:r>
            <a:r>
              <a:rPr lang="en-US" altLang="ko-KR" dirty="0"/>
              <a:t>. </a:t>
            </a:r>
            <a:r>
              <a:rPr lang="ko-KR" altLang="en-US" dirty="0"/>
              <a:t>광도</a:t>
            </a:r>
            <a:r>
              <a:rPr lang="en-US" altLang="ko-KR" dirty="0"/>
              <a:t>(0),</a:t>
            </a:r>
            <a:r>
              <a:rPr lang="ko-KR" altLang="en-US" dirty="0"/>
              <a:t> 색상 강도</a:t>
            </a:r>
            <a:r>
              <a:rPr lang="en-US" altLang="ko-KR" dirty="0"/>
              <a:t>(0), </a:t>
            </a:r>
            <a:r>
              <a:rPr lang="ko-KR" altLang="en-US" dirty="0" err="1"/>
              <a:t>페이드</a:t>
            </a:r>
            <a:r>
              <a:rPr lang="en-US" altLang="ko-KR" dirty="0"/>
              <a:t>(X)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14" y="293408"/>
            <a:ext cx="2895825" cy="341259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5391" y="3777717"/>
            <a:ext cx="9278125" cy="2620285"/>
            <a:chOff x="1974638" y="4190366"/>
            <a:chExt cx="8573998" cy="24665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638" y="5427389"/>
              <a:ext cx="1541677" cy="12294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496" y="5427389"/>
              <a:ext cx="1541677" cy="12294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59" y="5427389"/>
              <a:ext cx="1541677" cy="12294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916" y="5427389"/>
              <a:ext cx="1541677" cy="12294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770" y="4194454"/>
              <a:ext cx="1495546" cy="1121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575" y="4190366"/>
              <a:ext cx="1506447" cy="112983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12" y="4190366"/>
              <a:ext cx="1506447" cy="11298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2" y="4194454"/>
              <a:ext cx="1495546" cy="112165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38" y="4194454"/>
              <a:ext cx="1505081" cy="1128811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222268" y="6479626"/>
            <a:ext cx="9874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https://github.com/Yuyeon-Kim/ScalpAnalysis/commit/73ee1f8467d0fd34539b6add24a633bf39d3d873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1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ScalpEye</a:t>
            </a:r>
            <a:r>
              <a:rPr lang="en-US" altLang="ko-KR" dirty="0"/>
              <a:t> </a:t>
            </a:r>
            <a:r>
              <a:rPr lang="ko-KR" altLang="en-US" dirty="0"/>
              <a:t>논문에서 </a:t>
            </a:r>
            <a:r>
              <a:rPr lang="en-US" altLang="ko-KR" dirty="0"/>
              <a:t>SSD Inception</a:t>
            </a:r>
            <a:r>
              <a:rPr lang="ko-KR" altLang="en-US" dirty="0"/>
              <a:t>의 성능</a:t>
            </a:r>
            <a:r>
              <a:rPr lang="en-US" altLang="ko-KR" dirty="0"/>
              <a:t>: </a:t>
            </a:r>
            <a:r>
              <a:rPr lang="ko-KR" altLang="en-US" dirty="0"/>
              <a:t>전반적으로 </a:t>
            </a:r>
            <a:r>
              <a:rPr lang="en-US" altLang="ko-KR" dirty="0"/>
              <a:t>Faster-RCNN</a:t>
            </a:r>
            <a:r>
              <a:rPr lang="ko-KR" altLang="en-US" dirty="0"/>
              <a:t>에 비해 떨어지나</a:t>
            </a:r>
            <a:r>
              <a:rPr lang="en-US" altLang="ko-KR" dirty="0"/>
              <a:t>, map(.50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일 때 </a:t>
            </a:r>
            <a:r>
              <a:rPr lang="en-US" altLang="ko-KR" dirty="0"/>
              <a:t>99.58%</a:t>
            </a:r>
            <a:r>
              <a:rPr lang="ko-KR" altLang="en-US" dirty="0"/>
              <a:t>로 높은 성능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1.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수는 정상적이나</a:t>
            </a:r>
            <a:r>
              <a:rPr lang="en-US" altLang="ko-KR" dirty="0">
                <a:sym typeface="Wingdings" panose="05000000000000000000" pitchFamily="2" charset="2"/>
              </a:rPr>
              <a:t>, ground truth</a:t>
            </a:r>
            <a:r>
              <a:rPr lang="ko-KR" altLang="en-US" dirty="0">
                <a:sym typeface="Wingdings" panose="05000000000000000000" pitchFamily="2" charset="2"/>
              </a:rPr>
              <a:t>와 위치가 덜 겹친다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탈모 </a:t>
            </a:r>
            <a:r>
              <a:rPr lang="en-US" altLang="ko-KR" dirty="0">
                <a:sym typeface="Wingdings" panose="05000000000000000000" pitchFamily="2" charset="2"/>
              </a:rPr>
              <a:t>Classification</a:t>
            </a:r>
            <a:r>
              <a:rPr lang="ko-KR" altLang="en-US" dirty="0">
                <a:sym typeface="Wingdings" panose="05000000000000000000" pitchFamily="2" charset="2"/>
              </a:rPr>
              <a:t>은 가능할 수도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가정</a:t>
            </a:r>
            <a:r>
              <a:rPr lang="en-US" altLang="ko-KR" dirty="0">
                <a:sym typeface="Wingdings" panose="05000000000000000000" pitchFamily="2" charset="2"/>
              </a:rPr>
              <a:t>2. prediction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가 굉장히 많아서 </a:t>
            </a:r>
            <a:r>
              <a:rPr lang="en-US" altLang="ko-KR" dirty="0">
                <a:sym typeface="Wingdings" panose="05000000000000000000" pitchFamily="2" charset="2"/>
              </a:rPr>
              <a:t>.50IoU</a:t>
            </a:r>
            <a:r>
              <a:rPr lang="ko-KR" altLang="en-US" dirty="0">
                <a:sym typeface="Wingdings" panose="05000000000000000000" pitchFamily="2" charset="2"/>
              </a:rPr>
              <a:t>일 때만 성능이 높다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 결과를 보고 </a:t>
            </a:r>
            <a:r>
              <a:rPr lang="en-US" altLang="ko-KR" dirty="0">
                <a:sym typeface="Wingdings" panose="05000000000000000000" pitchFamily="2" charset="2"/>
              </a:rPr>
              <a:t>classification </a:t>
            </a:r>
            <a:r>
              <a:rPr lang="ko-KR" altLang="en-US" dirty="0">
                <a:sym typeface="Wingdings" panose="05000000000000000000" pitchFamily="2" charset="2"/>
              </a:rPr>
              <a:t>결과를 도출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분석해야 할 듯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9582" y="4162951"/>
            <a:ext cx="5189258" cy="2499440"/>
            <a:chOff x="995082" y="2353379"/>
            <a:chExt cx="9885444" cy="4504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5082" y="4353180"/>
              <a:ext cx="9885444" cy="12314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949" y="5672023"/>
              <a:ext cx="8957773" cy="118597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82" y="2353379"/>
              <a:ext cx="9750993" cy="191238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47129" y="2976282"/>
              <a:ext cx="1559859" cy="12894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05905" y="4887479"/>
              <a:ext cx="5573836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0670" y="6184158"/>
              <a:ext cx="4493589" cy="2224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26941" y="6024283"/>
              <a:ext cx="968188" cy="769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83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</a:t>
            </a:r>
            <a:r>
              <a:rPr lang="ko-KR" altLang="en-US" dirty="0"/>
              <a:t>까지 진행상황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labeling</a:t>
            </a:r>
            <a:r>
              <a:rPr lang="ko-KR" altLang="en-US" dirty="0"/>
              <a:t> 가이드</a:t>
            </a:r>
            <a:endParaRPr lang="en-US" altLang="ko-KR" dirty="0"/>
          </a:p>
          <a:p>
            <a:pPr lvl="1"/>
            <a:r>
              <a:rPr lang="en-US" altLang="ko-KR" dirty="0"/>
              <a:t>Class: dandruff(</a:t>
            </a:r>
            <a:r>
              <a:rPr lang="ko-KR" altLang="en-US" dirty="0"/>
              <a:t>비듬</a:t>
            </a:r>
            <a:r>
              <a:rPr lang="en-US" altLang="ko-KR" dirty="0"/>
              <a:t>) , folliculitis(</a:t>
            </a:r>
            <a:r>
              <a:rPr lang="ko-KR" altLang="en-US" dirty="0" err="1"/>
              <a:t>모낭염</a:t>
            </a:r>
            <a:r>
              <a:rPr lang="en-US" altLang="ko-KR" dirty="0"/>
              <a:t>),  </a:t>
            </a:r>
            <a:r>
              <a:rPr lang="en-US" altLang="ko-KR" dirty="0" err="1"/>
              <a:t>hair_loss</a:t>
            </a:r>
            <a:r>
              <a:rPr lang="en-US" altLang="ko-KR" dirty="0"/>
              <a:t>(</a:t>
            </a:r>
            <a:r>
              <a:rPr lang="ko-KR" altLang="en-US" dirty="0"/>
              <a:t>탈모</a:t>
            </a:r>
            <a:r>
              <a:rPr lang="en-US" altLang="ko-KR" dirty="0"/>
              <a:t>), </a:t>
            </a:r>
            <a:r>
              <a:rPr lang="en-US" altLang="ko-KR" dirty="0" err="1"/>
              <a:t>oily_hair</a:t>
            </a:r>
            <a:r>
              <a:rPr lang="en-US" altLang="ko-KR" dirty="0"/>
              <a:t>(</a:t>
            </a:r>
            <a:r>
              <a:rPr lang="ko-KR" altLang="en-US" dirty="0"/>
              <a:t>유분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dandruff/</a:t>
            </a:r>
            <a:r>
              <a:rPr lang="en-US" altLang="ko-KR" dirty="0" err="1"/>
              <a:t>follicultites</a:t>
            </a:r>
            <a:r>
              <a:rPr lang="en-US" altLang="ko-KR" dirty="0"/>
              <a:t>/</a:t>
            </a:r>
            <a:r>
              <a:rPr lang="en-US" altLang="ko-KR" dirty="0" err="1"/>
              <a:t>oily_hair</a:t>
            </a:r>
            <a:r>
              <a:rPr lang="en-US" altLang="ko-KR" dirty="0"/>
              <a:t>: </a:t>
            </a:r>
            <a:r>
              <a:rPr lang="ko-KR" altLang="en-US" dirty="0"/>
              <a:t>환부 조금 잘리더라도 타이트하게</a:t>
            </a:r>
            <a:endParaRPr lang="en-US" altLang="ko-KR" dirty="0"/>
          </a:p>
          <a:p>
            <a:pPr lvl="1"/>
            <a:r>
              <a:rPr lang="en-US" altLang="ko-KR" dirty="0" err="1"/>
              <a:t>hair_loss</a:t>
            </a:r>
            <a:r>
              <a:rPr lang="en-US" altLang="ko-KR" dirty="0"/>
              <a:t>: </a:t>
            </a:r>
            <a:r>
              <a:rPr lang="ko-KR" altLang="en-US" dirty="0"/>
              <a:t>환부가 모두 포함</a:t>
            </a:r>
            <a:br>
              <a:rPr lang="en-US" altLang="ko-KR" dirty="0"/>
            </a:br>
            <a:r>
              <a:rPr lang="ko-KR" altLang="en-US" dirty="0"/>
              <a:t>되도록</a:t>
            </a:r>
            <a:r>
              <a:rPr lang="en-US" altLang="ko-KR" dirty="0"/>
              <a:t>, </a:t>
            </a:r>
            <a:r>
              <a:rPr lang="ko-KR" altLang="en-US" dirty="0"/>
              <a:t>조금의 여백 괜찮음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04" y="3032559"/>
            <a:ext cx="6239819" cy="37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B5748-5A9F-F74F-BBAC-AC6081CC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2FC03-6A32-A247-A798-3F490D6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Dataset Enhancement in Hair Follicle Detection: ESENSEI Challenge</a:t>
            </a:r>
            <a:r>
              <a:rPr kumimoji="1" lang="ko-KR" altLang="en-US" dirty="0"/>
              <a:t> 및 </a:t>
            </a:r>
            <a:r>
              <a:rPr kumimoji="1" lang="en" altLang="ko-KR" dirty="0" err="1"/>
              <a:t>ScalpEye</a:t>
            </a:r>
            <a:r>
              <a:rPr kumimoji="1" lang="ko-KR" altLang="en-US" dirty="0"/>
              <a:t> 정독</a:t>
            </a:r>
            <a:endParaRPr kumimoji="1" lang="en-US" altLang="ko-KR" dirty="0"/>
          </a:p>
          <a:p>
            <a:r>
              <a:rPr kumimoji="1" lang="ko-KR" altLang="en-US" dirty="0"/>
              <a:t>유형별 두피 이미지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확보 완료</a:t>
            </a:r>
            <a:endParaRPr kumimoji="1" lang="en-US" altLang="ko-KR" dirty="0"/>
          </a:p>
          <a:p>
            <a:r>
              <a:rPr kumimoji="1" lang="en-US" altLang="ko-Kore-KR" dirty="0"/>
              <a:t>SSD </a:t>
            </a:r>
            <a:r>
              <a:rPr kumimoji="1" lang="ko-KR" altLang="en-US" dirty="0"/>
              <a:t>오픈소스 실행 </a:t>
            </a:r>
            <a:r>
              <a:rPr kumimoji="1" lang="ko-KR" altLang="en-US" dirty="0" err="1"/>
              <a:t>시도중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ssd.pytorch</a:t>
            </a:r>
            <a:r>
              <a:rPr lang="en" altLang="ko-Kore-KR" dirty="0"/>
              <a:t>: import </a:t>
            </a:r>
            <a:r>
              <a:rPr lang="ko-KR" altLang="en-US" dirty="0"/>
              <a:t>경로 설정 오류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불러오기 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/>
              <a:t>vision: </a:t>
            </a:r>
            <a:r>
              <a:rPr lang="ko-KR" altLang="en-US" dirty="0"/>
              <a:t>설치</a:t>
            </a:r>
            <a:r>
              <a:rPr lang="en" altLang="ko-Kore-KR" dirty="0"/>
              <a:t> </a:t>
            </a:r>
            <a:r>
              <a:rPr lang="ko-KR" altLang="en-US" dirty="0"/>
              <a:t>오류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dirty="0" err="1"/>
              <a:t>mmdetection</a:t>
            </a:r>
            <a:r>
              <a:rPr lang="en" altLang="ko-Kore-KR" dirty="0"/>
              <a:t>: </a:t>
            </a:r>
            <a:r>
              <a:rPr lang="ko-KR" altLang="en-US" dirty="0"/>
              <a:t>라이브러리 설치 및 데모 실행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부록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예측 결과</a:t>
            </a:r>
            <a:r>
              <a:rPr lang="en-US" altLang="ko-KR" dirty="0"/>
              <a:t>(</a:t>
            </a:r>
            <a:r>
              <a:rPr lang="ko-KR" altLang="en-US" dirty="0"/>
              <a:t>어떤 모델인지 나와있지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7" y="4074594"/>
            <a:ext cx="5722638" cy="2465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74" y="4074594"/>
            <a:ext cx="2741553" cy="2465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" y="4110791"/>
            <a:ext cx="2710947" cy="2429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05" y="1027906"/>
            <a:ext cx="30198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이후 진행할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피부색 전처리 붉은</a:t>
            </a:r>
            <a:r>
              <a:rPr lang="en-US" altLang="ko-KR" dirty="0"/>
              <a:t>/</a:t>
            </a:r>
            <a:r>
              <a:rPr lang="ko-KR" altLang="en-US" dirty="0"/>
              <a:t>노란 색 처리 방법 고안</a:t>
            </a:r>
            <a:endParaRPr lang="en-US" altLang="ko-KR" dirty="0"/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 조사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4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미세각질</a:t>
            </a:r>
            <a:r>
              <a:rPr lang="ko-KR" altLang="en-US" dirty="0">
                <a:solidFill>
                  <a:srgbClr val="FF0000"/>
                </a:solidFill>
              </a:rPr>
              <a:t> 전처리 후 </a:t>
            </a:r>
            <a:r>
              <a:rPr lang="ko-KR" altLang="en-US" dirty="0" err="1">
                <a:solidFill>
                  <a:srgbClr val="FF0000"/>
                </a:solidFill>
              </a:rPr>
              <a:t>데이터셋</a:t>
            </a:r>
            <a:r>
              <a:rPr lang="ko-KR" altLang="en-US" dirty="0">
                <a:solidFill>
                  <a:srgbClr val="FF0000"/>
                </a:solidFill>
              </a:rPr>
              <a:t> 만들어서 폴더에 추가하기</a:t>
            </a:r>
            <a:r>
              <a:rPr lang="en-US" altLang="ko-KR" dirty="0">
                <a:solidFill>
                  <a:srgbClr val="FF0000"/>
                </a:solidFill>
              </a:rPr>
              <a:t>(4000</a:t>
            </a:r>
            <a:r>
              <a:rPr lang="ko-KR" altLang="en-US" dirty="0">
                <a:solidFill>
                  <a:srgbClr val="FF0000"/>
                </a:solidFill>
              </a:rPr>
              <a:t>개 이미지 원본 데이터만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탈모의 경우 다른 어프로치 가능</a:t>
            </a:r>
            <a:r>
              <a:rPr lang="en-US" altLang="ko-KR" dirty="0"/>
              <a:t>, </a:t>
            </a:r>
            <a:r>
              <a:rPr lang="ko-KR" altLang="en-US" dirty="0"/>
              <a:t>탈모 부분에서 </a:t>
            </a:r>
            <a:r>
              <a:rPr lang="ko-KR" altLang="en-US" dirty="0" err="1"/>
              <a:t>바운딩</a:t>
            </a:r>
            <a:r>
              <a:rPr lang="ko-KR" altLang="en-US" dirty="0"/>
              <a:t> 박스로 학습시킬 수 </a:t>
            </a:r>
            <a:r>
              <a:rPr lang="ko-KR" altLang="en-US" dirty="0" err="1"/>
              <a:t>있을듯</a:t>
            </a:r>
            <a:r>
              <a:rPr lang="en-US" altLang="ko-KR" dirty="0"/>
              <a:t>-&gt; </a:t>
            </a:r>
            <a:r>
              <a:rPr lang="ko-KR" altLang="en-US" dirty="0"/>
              <a:t>해보기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탈모 관련 </a:t>
            </a:r>
            <a:r>
              <a:rPr lang="ko-KR" altLang="en-US" dirty="0" err="1">
                <a:solidFill>
                  <a:srgbClr val="FF0000"/>
                </a:solidFill>
              </a:rPr>
              <a:t>어노테이션</a:t>
            </a:r>
            <a:r>
              <a:rPr lang="ko-KR" altLang="en-US" dirty="0">
                <a:solidFill>
                  <a:srgbClr val="FF0000"/>
                </a:solidFill>
              </a:rPr>
              <a:t> 할 수 있는 데이터 구매해달라고 </a:t>
            </a:r>
            <a:r>
              <a:rPr lang="ko-KR" altLang="en-US" dirty="0" err="1">
                <a:solidFill>
                  <a:srgbClr val="FF0000"/>
                </a:solidFill>
              </a:rPr>
              <a:t>요청드리기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데이터 오면 일부는 내가 이상해 </a:t>
            </a:r>
            <a:r>
              <a:rPr lang="ko-KR" altLang="en-US" dirty="0" err="1">
                <a:solidFill>
                  <a:srgbClr val="FF0000"/>
                </a:solidFill>
              </a:rPr>
              <a:t>보이는거</a:t>
            </a:r>
            <a:r>
              <a:rPr lang="ko-KR" altLang="en-US" dirty="0">
                <a:solidFill>
                  <a:srgbClr val="FF0000"/>
                </a:solidFill>
              </a:rPr>
              <a:t> 고치기</a:t>
            </a:r>
          </a:p>
          <a:p>
            <a:r>
              <a:rPr lang="ko-KR" altLang="en-US" dirty="0"/>
              <a:t>객체 탐지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분류 방법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/>
              <a:t>전처리 부분에 집중</a:t>
            </a:r>
            <a:r>
              <a:rPr lang="en-US" altLang="ko-KR" dirty="0"/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 탐지를 </a:t>
            </a:r>
            <a:r>
              <a:rPr lang="en-US" altLang="ko-KR" dirty="0">
                <a:sym typeface="Wingdings" panose="05000000000000000000" pitchFamily="2" charset="2"/>
              </a:rPr>
              <a:t>crop </a:t>
            </a:r>
            <a:r>
              <a:rPr lang="ko-KR" altLang="en-US" dirty="0">
                <a:sym typeface="Wingdings" panose="05000000000000000000" pitchFamily="2" charset="2"/>
              </a:rPr>
              <a:t>전처리 수단으로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2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67" y="4340134"/>
            <a:ext cx="1172505" cy="935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0984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미세각질</a:t>
            </a:r>
            <a:r>
              <a:rPr lang="ko-KR" altLang="en-US" dirty="0"/>
              <a:t> </a:t>
            </a:r>
            <a:r>
              <a:rPr lang="en-US" altLang="ko-KR" dirty="0" err="1"/>
              <a:t>Training&amp;Validation</a:t>
            </a:r>
            <a:r>
              <a:rPr lang="en-US" altLang="ko-KR" dirty="0"/>
              <a:t> </a:t>
            </a:r>
            <a:r>
              <a:rPr lang="ko-KR" altLang="en-US" dirty="0"/>
              <a:t>전처리 데이터 공유</a:t>
            </a:r>
            <a:endParaRPr lang="en-US" altLang="ko-KR" dirty="0"/>
          </a:p>
          <a:p>
            <a:r>
              <a:rPr lang="ko-KR" altLang="en-US" dirty="0"/>
              <a:t>탈모 관련 </a:t>
            </a:r>
            <a:r>
              <a:rPr lang="ko-KR" altLang="en-US" dirty="0" err="1"/>
              <a:t>데이터셋</a:t>
            </a:r>
            <a:r>
              <a:rPr lang="ko-KR" altLang="en-US" dirty="0"/>
              <a:t> 요청</a:t>
            </a:r>
            <a:endParaRPr lang="en-US" altLang="ko-KR" dirty="0"/>
          </a:p>
          <a:p>
            <a:r>
              <a:rPr lang="ko-KR" altLang="en-US" dirty="0"/>
              <a:t>붉은 색 처리하기</a:t>
            </a:r>
            <a:endParaRPr lang="en-US" altLang="ko-KR" dirty="0"/>
          </a:p>
          <a:p>
            <a:pPr lvl="1"/>
            <a:r>
              <a:rPr lang="ko-KR" altLang="en-US" dirty="0"/>
              <a:t>부분적으로 붉은 색이 많이 분포한 것이 문제</a:t>
            </a:r>
            <a:endParaRPr lang="en-US" altLang="ko-KR" dirty="0"/>
          </a:p>
          <a:p>
            <a:pPr lvl="1"/>
            <a:r>
              <a:rPr lang="ko-KR" altLang="en-US" dirty="0"/>
              <a:t>오픈소스 참고해 다방면으로 시도 중</a:t>
            </a:r>
            <a:endParaRPr lang="en-US" altLang="ko-KR" dirty="0"/>
          </a:p>
          <a:p>
            <a:pPr lvl="1"/>
            <a:r>
              <a:rPr lang="ko-KR" altLang="en-US" dirty="0"/>
              <a:t>흑백으로 바꾸는 것도 고려사항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967" y="5335348"/>
            <a:ext cx="1172505" cy="93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3507653"/>
            <a:ext cx="3427328" cy="2925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847" y="646777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 처리 의도한 대로 되지 않음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12" y="4610351"/>
            <a:ext cx="2120348" cy="1660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7344" y="6283104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붉은 색 기존 처리 방법 적용</a:t>
            </a:r>
          </a:p>
        </p:txBody>
      </p:sp>
    </p:spTree>
    <p:extLst>
      <p:ext uri="{BB962C8B-B14F-4D97-AF65-F5344CB8AC3E}">
        <p14:creationId xmlns:p14="http://schemas.microsoft.com/office/powerpoint/2010/main" val="77709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이후 진행할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고안</a:t>
            </a:r>
          </a:p>
        </p:txBody>
      </p:sp>
    </p:spTree>
    <p:extLst>
      <p:ext uri="{BB962C8B-B14F-4D97-AF65-F5344CB8AC3E}">
        <p14:creationId xmlns:p14="http://schemas.microsoft.com/office/powerpoint/2010/main" val="13885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</a:t>
            </a:r>
            <a:r>
              <a:rPr lang="en-US" altLang="ko-KR" dirty="0"/>
              <a:t>: </a:t>
            </a:r>
            <a:r>
              <a:rPr lang="ko-KR" altLang="en-US" dirty="0"/>
              <a:t>흑백으로 바꿔서 정도에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233553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SSD </a:t>
            </a:r>
            <a:r>
              <a:rPr lang="ko-KR" altLang="en-US" dirty="0"/>
              <a:t>실행을 위한 두피 </a:t>
            </a:r>
            <a:r>
              <a:rPr lang="en-US" altLang="ko-KR" dirty="0"/>
              <a:t>labeling </a:t>
            </a:r>
            <a:r>
              <a:rPr lang="ko-KR" altLang="en-US" dirty="0"/>
              <a:t>데이터를 처리하기 위해 라이브러리의 </a:t>
            </a:r>
            <a:r>
              <a:rPr lang="en-US" altLang="ko-KR" dirty="0"/>
              <a:t>custom dataset </a:t>
            </a:r>
            <a:r>
              <a:rPr lang="ko-KR" altLang="en-US" dirty="0"/>
              <a:t>실행 방법 공부</a:t>
            </a:r>
            <a:endParaRPr lang="en-US" altLang="ko-KR" dirty="0"/>
          </a:p>
          <a:p>
            <a:pPr lvl="1"/>
            <a:r>
              <a:rPr lang="ko-KR" altLang="en-US" dirty="0"/>
              <a:t>참고 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https://mmdetection.readthedocs.io/en/stable/2_new_data_model.html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붉은 색 처리 시도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https://github.com/Yuyeon-Kim/ScalpAnalysis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의문점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10/5 </a:t>
            </a:r>
            <a:r>
              <a:rPr lang="ko-KR" altLang="en-US" dirty="0" err="1"/>
              <a:t>요청드린</a:t>
            </a:r>
            <a:r>
              <a:rPr lang="ko-KR" altLang="en-US" dirty="0"/>
              <a:t> </a:t>
            </a:r>
            <a:r>
              <a:rPr lang="en-US" altLang="ko-KR" dirty="0"/>
              <a:t>Labeling </a:t>
            </a:r>
            <a:r>
              <a:rPr lang="ko-KR" altLang="en-US" dirty="0"/>
              <a:t>데이터 언제 들어오는지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시험기간 휴강</a:t>
            </a:r>
          </a:p>
        </p:txBody>
      </p:sp>
    </p:spTree>
    <p:extLst>
      <p:ext uri="{BB962C8B-B14F-4D97-AF65-F5344CB8AC3E}">
        <p14:creationId xmlns:p14="http://schemas.microsoft.com/office/powerpoint/2010/main" val="416713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이후 진행할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실행했던 </a:t>
            </a:r>
            <a:r>
              <a:rPr lang="en-US" altLang="ko-KR" dirty="0"/>
              <a:t>SSD </a:t>
            </a:r>
            <a:r>
              <a:rPr lang="ko-KR" altLang="en-US" dirty="0"/>
              <a:t>모델 수정 방법 찾기</a:t>
            </a:r>
            <a:endParaRPr lang="en-US" altLang="ko-KR" dirty="0"/>
          </a:p>
          <a:p>
            <a:r>
              <a:rPr lang="ko-KR" altLang="en-US" dirty="0"/>
              <a:t>붉은 색 처리 방법 찾기</a:t>
            </a:r>
          </a:p>
        </p:txBody>
      </p:sp>
    </p:spTree>
    <p:extLst>
      <p:ext uri="{BB962C8B-B14F-4D97-AF65-F5344CB8AC3E}">
        <p14:creationId xmlns:p14="http://schemas.microsoft.com/office/powerpoint/2010/main" val="341903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10/19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augmentaion</a:t>
            </a:r>
            <a:r>
              <a:rPr lang="ko-KR" altLang="en-US" dirty="0"/>
              <a:t>에 집중</a:t>
            </a:r>
            <a:r>
              <a:rPr lang="en-US" altLang="ko-KR" dirty="0"/>
              <a:t>, SSD</a:t>
            </a:r>
            <a:r>
              <a:rPr lang="ko-KR" altLang="en-US" dirty="0"/>
              <a:t>는 나중에</a:t>
            </a:r>
            <a:r>
              <a:rPr lang="en-US" altLang="ko-KR" dirty="0"/>
              <a:t>…!</a:t>
            </a:r>
          </a:p>
          <a:p>
            <a:r>
              <a:rPr lang="ko-KR" altLang="en-US" dirty="0"/>
              <a:t>붉은 색을 조금씩 이상하지 않게 추가하거나 빼거나 </a:t>
            </a:r>
            <a:r>
              <a:rPr lang="en-US" altLang="ko-KR" dirty="0"/>
              <a:t>2~4</a:t>
            </a:r>
            <a:r>
              <a:rPr lang="ko-KR" altLang="en-US" dirty="0"/>
              <a:t>배로 바꾸기</a:t>
            </a:r>
          </a:p>
          <a:p>
            <a:r>
              <a:rPr lang="ko-KR" altLang="en-US" dirty="0"/>
              <a:t>각도 바꾸기</a:t>
            </a:r>
            <a:r>
              <a:rPr lang="en-US" altLang="ko-KR" dirty="0"/>
              <a:t>, </a:t>
            </a:r>
            <a:r>
              <a:rPr lang="ko-KR" altLang="en-US" dirty="0"/>
              <a:t>축 바꾸기 추가 함수 전에 </a:t>
            </a:r>
            <a:r>
              <a:rPr lang="ko-KR" altLang="en-US" dirty="0" err="1"/>
              <a:t>말해주심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7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3FDE-25A7-8B4D-9170-9FF5C836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이후 진행할 사항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3B843-13FC-A74E-8AD2-D6D13AD0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Mmdetection</a:t>
            </a:r>
            <a:r>
              <a:rPr kumimoji="1" lang="en-US" altLang="ko-Kore-KR" dirty="0"/>
              <a:t> Model Zoo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이미지를 통한 학습 및 테스트 진행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en-US" altLang="ko-KR" dirty="0"/>
              <a:t>enhancement, </a:t>
            </a:r>
            <a:r>
              <a:rPr kumimoji="1" lang="ko-KR" altLang="en-US" dirty="0"/>
              <a:t>데이터 증식 등을 사용해 성능 향상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92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10/26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붉은 색 처리 진행중</a:t>
            </a:r>
            <a:r>
              <a:rPr lang="en-US" altLang="ko-KR" dirty="0"/>
              <a:t>(</a:t>
            </a:r>
            <a:r>
              <a:rPr lang="ko-KR" altLang="en-US" dirty="0"/>
              <a:t>알고리즘 생성 및 코드로 구현 중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</a:t>
            </a:r>
            <a:r>
              <a:rPr lang="en-US" altLang="ko-KR" dirty="0"/>
              <a:t>1. </a:t>
            </a:r>
            <a:r>
              <a:rPr lang="ko-KR" altLang="en-US" dirty="0"/>
              <a:t>랜덤 함수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+-10% </a:t>
            </a:r>
            <a:r>
              <a:rPr lang="ko-KR" altLang="en-US" dirty="0"/>
              <a:t>내에서 붉은 색을 더하거나 뺌 </a:t>
            </a:r>
            <a:r>
              <a:rPr lang="en-US" altLang="ko-KR" dirty="0"/>
              <a:t>(</a:t>
            </a:r>
            <a:r>
              <a:rPr lang="ko-KR" altLang="en-US" dirty="0"/>
              <a:t>같은 파일을 처리했을 때 여러가지 결과가 나올 수 있음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리스트 사용</a:t>
            </a:r>
            <a:r>
              <a:rPr lang="en-US" altLang="ko-KR" dirty="0"/>
              <a:t>, </a:t>
            </a:r>
            <a:r>
              <a:rPr lang="ko-KR" altLang="en-US" dirty="0"/>
              <a:t>기준 파일의 </a:t>
            </a:r>
            <a:r>
              <a:rPr lang="en-US" altLang="ko-KR" dirty="0"/>
              <a:t>Red 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-10%, -5%, 0%, 5%, 10% </a:t>
            </a:r>
            <a:r>
              <a:rPr lang="ko-KR" altLang="en-US" dirty="0"/>
              <a:t>값만큼 붉은 색을 더하거나 뺌</a:t>
            </a:r>
          </a:p>
          <a:p>
            <a:pPr lvl="1" fontAlgn="base"/>
            <a:r>
              <a:rPr lang="ko-KR" altLang="en-US" dirty="0"/>
              <a:t>다른 방법이 추가될 수 있음</a:t>
            </a:r>
            <a:r>
              <a:rPr lang="en-US" altLang="ko-KR" dirty="0"/>
              <a:t>, </a:t>
            </a:r>
            <a:r>
              <a:rPr lang="ko-KR" altLang="en-US" dirty="0"/>
              <a:t>시행착오를 거치며 여러 </a:t>
            </a:r>
            <a:r>
              <a:rPr lang="ko-KR" altLang="en-US" dirty="0" err="1"/>
              <a:t>퍼센테이지를</a:t>
            </a:r>
            <a:r>
              <a:rPr lang="ko-KR" altLang="en-US" dirty="0"/>
              <a:t> 실험 중</a:t>
            </a:r>
          </a:p>
        </p:txBody>
      </p:sp>
    </p:spTree>
    <p:extLst>
      <p:ext uri="{BB962C8B-B14F-4D97-AF65-F5344CB8AC3E}">
        <p14:creationId xmlns:p14="http://schemas.microsoft.com/office/powerpoint/2010/main" val="22720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색 처리 방법 어떻게 할 것인지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함수 사용</a:t>
            </a:r>
            <a:r>
              <a:rPr lang="en-US" altLang="ko-KR" dirty="0"/>
              <a:t>(1</a:t>
            </a:r>
            <a:r>
              <a:rPr lang="en-US" altLang="ko-KR" dirty="0">
                <a:sym typeface="Wingdings" pitchFamily="2" charset="2"/>
              </a:rPr>
              <a:t>N</a:t>
            </a:r>
            <a:r>
              <a:rPr lang="ko-KR" altLang="en-US" dirty="0">
                <a:sym typeface="Wingdings" pitchFamily="2" charset="2"/>
              </a:rPr>
              <a:t>장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값 직접 입력</a:t>
            </a:r>
            <a:endParaRPr lang="en-US" altLang="ko-KR" dirty="0"/>
          </a:p>
          <a:p>
            <a:r>
              <a:rPr lang="ko-KR" altLang="en-US" dirty="0"/>
              <a:t>적당한 붉은 색 처리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붉은색 처리 코드 함수 형태로 제작</a:t>
            </a:r>
            <a:endParaRPr lang="en-US" altLang="ko-KR" dirty="0"/>
          </a:p>
          <a:p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augmentation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랜덤으로 좌우</a:t>
            </a:r>
            <a:r>
              <a:rPr lang="en-US" altLang="ko-KR" dirty="0"/>
              <a:t>&amp;</a:t>
            </a:r>
            <a:r>
              <a:rPr lang="ko-KR" altLang="en-US" dirty="0"/>
              <a:t>상하 반전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45</a:t>
            </a:r>
            <a:r>
              <a:rPr lang="ko-KR" altLang="en-US" dirty="0"/>
              <a:t>도 회전</a:t>
            </a:r>
            <a:r>
              <a:rPr lang="en-US" altLang="ko-KR" dirty="0"/>
              <a:t>, 90%~110%</a:t>
            </a:r>
            <a:r>
              <a:rPr lang="ko-KR" altLang="en-US" dirty="0"/>
              <a:t>확대 가능</a:t>
            </a:r>
          </a:p>
          <a:p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7327287" y="1379143"/>
            <a:ext cx="739122" cy="2641829"/>
            <a:chOff x="7984092" y="3804633"/>
            <a:chExt cx="577116" cy="206277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142" y="3804633"/>
              <a:ext cx="562799" cy="4143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450004"/>
              <a:ext cx="566901" cy="41740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92" y="4208880"/>
              <a:ext cx="566901" cy="41740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307" y="5033247"/>
              <a:ext cx="562799" cy="41438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06" y="4621813"/>
              <a:ext cx="566387" cy="417024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231306" y="1333359"/>
            <a:ext cx="3648728" cy="2702531"/>
            <a:chOff x="6648920" y="1868801"/>
            <a:chExt cx="5458354" cy="4042880"/>
          </a:xfrm>
        </p:grpSpPr>
        <p:grpSp>
          <p:nvGrpSpPr>
            <p:cNvPr id="25" name="그룹 24"/>
            <p:cNvGrpSpPr/>
            <p:nvPr/>
          </p:nvGrpSpPr>
          <p:grpSpPr>
            <a:xfrm>
              <a:off x="6648930" y="5025254"/>
              <a:ext cx="5453741" cy="886427"/>
              <a:chOff x="6573107" y="3437581"/>
              <a:chExt cx="5453741" cy="88642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107" y="34375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3861" y="3454130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11" y="3446234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5360" y="3450181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103" y="3454130"/>
                <a:ext cx="1090745" cy="869878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655518" y="4226622"/>
              <a:ext cx="5451756" cy="885379"/>
              <a:chOff x="6575091" y="4318224"/>
              <a:chExt cx="5451756" cy="88537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091" y="432400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3875" y="4318224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4624" y="4333722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3408" y="4330218"/>
                <a:ext cx="1090749" cy="8698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6098" y="4318224"/>
                <a:ext cx="1090749" cy="869881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6655518" y="3425733"/>
              <a:ext cx="5447153" cy="882629"/>
              <a:chOff x="6579695" y="5188105"/>
              <a:chExt cx="5447153" cy="88262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969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445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57263" y="520452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9952" y="5188105"/>
                <a:ext cx="1086145" cy="86620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40703" y="5204525"/>
                <a:ext cx="1086145" cy="866209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6648930" y="2652046"/>
              <a:ext cx="5453723" cy="877773"/>
              <a:chOff x="4793317" y="507955"/>
              <a:chExt cx="6817154" cy="10972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93317" y="507956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0178" y="512890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83609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040" y="517824"/>
                <a:ext cx="1363431" cy="108734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748" y="507955"/>
                <a:ext cx="1363431" cy="108734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48920" y="1868801"/>
              <a:ext cx="5453733" cy="889296"/>
              <a:chOff x="6573116" y="2556938"/>
              <a:chExt cx="5453733" cy="88929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311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63866" y="2556938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4612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45358" y="2576356"/>
                <a:ext cx="1090745" cy="86987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36104" y="2576356"/>
                <a:ext cx="1090745" cy="869878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7327945" y="962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35717" y="962952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-20%    -10%       0%        10%      20%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315376" y="65857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붉은 색 처리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05702" y="5850587"/>
            <a:ext cx="4455454" cy="713398"/>
            <a:chOff x="2003198" y="5185722"/>
            <a:chExt cx="7546208" cy="1208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22604" y="5250099"/>
              <a:ext cx="1525209" cy="11439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003198" y="5185722"/>
              <a:ext cx="1504331" cy="119971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507529" y="5185722"/>
              <a:ext cx="1515075" cy="120828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050698" y="5187386"/>
              <a:ext cx="1498708" cy="119523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47814" y="5185722"/>
              <a:ext cx="1502884" cy="119856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3605702" y="5113603"/>
            <a:ext cx="4455454" cy="669515"/>
            <a:chOff x="3289982" y="4017691"/>
            <a:chExt cx="7029454" cy="105630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2592393" y="5265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22707" y="5850587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imageGenerator</a:t>
            </a:r>
            <a:endParaRPr lang="en-US" altLang="ko-KR" dirty="0"/>
          </a:p>
          <a:p>
            <a:r>
              <a:rPr lang="en-US" altLang="ko-KR" dirty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5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11/2 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 붉은색 처리 알고리즘 기술하기</a:t>
            </a:r>
            <a:endParaRPr lang="en-US" altLang="ko-KR" dirty="0"/>
          </a:p>
          <a:p>
            <a:r>
              <a:rPr lang="en-US" altLang="ko-KR" dirty="0"/>
              <a:t>Random </a:t>
            </a:r>
            <a:r>
              <a:rPr lang="ko-KR" altLang="en-US" dirty="0"/>
              <a:t>알고리즘 중점 사용</a:t>
            </a:r>
            <a:endParaRPr lang="en-US" altLang="ko-KR" dirty="0"/>
          </a:p>
          <a:p>
            <a:r>
              <a:rPr lang="ko-KR" altLang="en-US" dirty="0"/>
              <a:t>색 처리 코드 공유</a:t>
            </a:r>
            <a:endParaRPr lang="en-US" altLang="ko-KR" dirty="0"/>
          </a:p>
          <a:p>
            <a:r>
              <a:rPr lang="ko-KR" altLang="en-US" dirty="0"/>
              <a:t>추가 특화 데이터 증식 알고리즘 생각</a:t>
            </a:r>
            <a:endParaRPr lang="en-US" altLang="ko-KR" dirty="0"/>
          </a:p>
          <a:p>
            <a:r>
              <a:rPr lang="ko-KR" altLang="en-US" dirty="0"/>
              <a:t>값은 </a:t>
            </a:r>
            <a:r>
              <a:rPr lang="en-US" altLang="ko-KR" dirty="0"/>
              <a:t>0~0.05</a:t>
            </a:r>
            <a:r>
              <a:rPr lang="ko-KR" altLang="en-US" dirty="0"/>
              <a:t> 사이 랜덤이 좋을 듯</a:t>
            </a:r>
          </a:p>
        </p:txBody>
      </p:sp>
    </p:spTree>
    <p:extLst>
      <p:ext uri="{BB962C8B-B14F-4D97-AF65-F5344CB8AC3E}">
        <p14:creationId xmlns:p14="http://schemas.microsoft.com/office/powerpoint/2010/main" val="140113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11/9 </a:t>
            </a:r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이미지 입력 </a:t>
            </a:r>
            <a:r>
              <a:rPr lang="en-US" altLang="ko-KR" dirty="0"/>
              <a:t>-&gt; N</a:t>
            </a:r>
            <a:r>
              <a:rPr lang="ko-KR" altLang="en-US" dirty="0"/>
              <a:t>개 이미지 출력 형태로 모듈화</a:t>
            </a:r>
            <a:endParaRPr lang="en-US" altLang="ko-KR" dirty="0"/>
          </a:p>
          <a:p>
            <a:r>
              <a:rPr lang="ko-KR" altLang="en-US" dirty="0"/>
              <a:t>코드 및 사용법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https://github.com/Yuyeon-Kim/ScalpAnalysis/blob/main/ColorPreprocessing/redTransform.py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https://github.com/Yuyeon-Kim/ScalpAnalysis/blob/main/ColorPreprocessing/redTransform.md</a:t>
            </a:r>
            <a:endParaRPr lang="en-US" altLang="ko-KR" dirty="0"/>
          </a:p>
          <a:p>
            <a:r>
              <a:rPr lang="en-US" altLang="ko-KR" dirty="0"/>
              <a:t>PCA color augmentation</a:t>
            </a:r>
            <a:r>
              <a:rPr lang="ko-KR" altLang="en-US" dirty="0"/>
              <a:t> 사용 고려</a:t>
            </a:r>
            <a:r>
              <a:rPr lang="en-US" altLang="ko-KR" dirty="0"/>
              <a:t>,</a:t>
            </a:r>
            <a:r>
              <a:rPr lang="ko-KR" altLang="en-US" dirty="0"/>
              <a:t> 해당 알고리즘에 대해 공부 중</a:t>
            </a:r>
            <a:endParaRPr lang="en-US" altLang="ko-KR" dirty="0"/>
          </a:p>
          <a:p>
            <a:pPr lvl="1"/>
            <a:r>
              <a:rPr lang="en-US" altLang="ko-KR" dirty="0"/>
              <a:t>PCA color augmentation: </a:t>
            </a:r>
            <a:r>
              <a:rPr lang="ko-KR" altLang="en-US" dirty="0"/>
              <a:t>이미지에 가장 많이 존재하는 값을 기준으로 해당 값을 이동하도록 설계</a:t>
            </a:r>
            <a:r>
              <a:rPr lang="en-US" altLang="ko-KR" dirty="0"/>
              <a:t>,</a:t>
            </a:r>
            <a:r>
              <a:rPr lang="ko-KR" altLang="en-US" dirty="0"/>
              <a:t> 상대적인 색상 균형 맞춤</a:t>
            </a:r>
            <a:endParaRPr lang="en-US" altLang="ko-KR" dirty="0"/>
          </a:p>
          <a:p>
            <a:pPr lvl="2">
              <a:buFont typeface="Wingdings" pitchFamily="2" charset="2"/>
              <a:buChar char="à"/>
            </a:pPr>
            <a:r>
              <a:rPr lang="ko-KR" altLang="en-US" dirty="0">
                <a:sym typeface="Wingdings" pitchFamily="2" charset="2"/>
              </a:rPr>
              <a:t> 붉은 값이 가장 많고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값이 가장 적다면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붉은 값을 많이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녹색 값을 적게 조정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751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97CC4-C8A9-0EFD-D007-92E251B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이후 진행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6731A-4C02-937F-DC2C-DFFE3ED4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이해</a:t>
            </a:r>
            <a:endParaRPr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PCA color augmentation</a:t>
            </a:r>
            <a:r>
              <a:rPr lang="ko-KR" altLang="en-US" dirty="0"/>
              <a:t> 알고리즘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84D0-6E4C-6655-A6BB-5577D51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4514B-C3A3-3DB9-7CB7-72EA21F3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붉은 색을 더 붉게 하는 것은 의미 없다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많은 값을 조정하는 것은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조금씩만 조정</a:t>
            </a:r>
            <a:endParaRPr kumimoji="1" lang="en-US" altLang="ko-KR" dirty="0"/>
          </a:p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튀지 않게 조정하자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보면서 조정하자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725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5ECA0-C7DF-84CD-E16E-51D56BB4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11/16 </a:t>
            </a:r>
            <a:r>
              <a:rPr kumimoji="1" lang="ko-KR" altLang="en-US" dirty="0"/>
              <a:t>진행상황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787EE-3479-133B-3B35-946A804D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2" y="1495632"/>
            <a:ext cx="7059627" cy="4351338"/>
          </a:xfrm>
        </p:spPr>
        <p:txBody>
          <a:bodyPr/>
          <a:lstStyle/>
          <a:p>
            <a:r>
              <a:rPr kumimoji="1" lang="en-US" altLang="ko-Kore-KR" dirty="0"/>
              <a:t>PCA color augmentation 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가우시안</a:t>
            </a:r>
            <a:r>
              <a:rPr kumimoji="1" lang="ko-KR" altLang="en-US" dirty="0"/>
              <a:t> 분포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평균 </a:t>
            </a:r>
            <a:r>
              <a:rPr kumimoji="1" lang="en-US" altLang="ko-KR" dirty="0"/>
              <a:t>0,</a:t>
            </a:r>
            <a:r>
              <a:rPr kumimoji="1" lang="ko-KR" altLang="en-US" dirty="0"/>
              <a:t> 분산 </a:t>
            </a:r>
            <a:r>
              <a:rPr kumimoji="1" lang="en-US" altLang="ko-KR" dirty="0"/>
              <a:t>0.1)</a:t>
            </a:r>
          </a:p>
          <a:p>
            <a:pPr lvl="1"/>
            <a:r>
              <a:rPr kumimoji="1" lang="ko-KR" altLang="en-US" dirty="0"/>
              <a:t>자연스러운 색 보정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                              </a:t>
            </a:r>
            <a:r>
              <a:rPr kumimoji="1" lang="ko-KR" altLang="en-US" dirty="0"/>
              <a:t>에                                             더함</a:t>
            </a:r>
            <a:endParaRPr kumimoji="1" lang="en-US" altLang="ko-Kore-KR" dirty="0"/>
          </a:p>
          <a:p>
            <a:r>
              <a:rPr kumimoji="1" lang="en-US" altLang="ko-Kore-KR" dirty="0"/>
              <a:t>PCA color augmentation(=Fancy PCA)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값 아주 조금의 변경이 있음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BB2D2-B267-D45F-83D1-B968F78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19" y="1523639"/>
            <a:ext cx="1740711" cy="495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96633D-88A7-3940-9CE2-D2FD662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91" y="1523638"/>
            <a:ext cx="1954206" cy="4955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A052-4F9D-57C4-9471-C25FC7D80A1B}"/>
              </a:ext>
            </a:extLst>
          </p:cNvPr>
          <p:cNvSpPr txBox="1"/>
          <p:nvPr/>
        </p:nvSpPr>
        <p:spPr>
          <a:xfrm>
            <a:off x="8108840" y="850175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4DCD2-1528-AFFC-A9FE-91CEFE5555EF}"/>
              </a:ext>
            </a:extLst>
          </p:cNvPr>
          <p:cNvSpPr txBox="1"/>
          <p:nvPr/>
        </p:nvSpPr>
        <p:spPr>
          <a:xfrm>
            <a:off x="10007218" y="850176"/>
            <a:ext cx="180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PCA color</a:t>
            </a:r>
          </a:p>
          <a:p>
            <a:r>
              <a:rPr kumimoji="1" lang="en-US" altLang="ko-Kore-KR" dirty="0"/>
              <a:t>Augmentation </a:t>
            </a:r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5782C4-C454-AAFA-22ED-D4A8C3A25EEC}"/>
              </a:ext>
            </a:extLst>
          </p:cNvPr>
          <p:cNvGrpSpPr/>
          <p:nvPr/>
        </p:nvGrpSpPr>
        <p:grpSpPr>
          <a:xfrm>
            <a:off x="838200" y="5452372"/>
            <a:ext cx="6936675" cy="1040503"/>
            <a:chOff x="-255747" y="4942252"/>
            <a:chExt cx="6936675" cy="10405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D07634-2171-B144-973F-7F05B82B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588" y="4942253"/>
              <a:ext cx="1387335" cy="10405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67942-DFB1-59FD-D2C7-B99F661B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593" y="4942254"/>
              <a:ext cx="1387335" cy="10405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C4D984-CBC5-A8B5-8315-76A8EEB8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6258" y="4942254"/>
              <a:ext cx="1387335" cy="10405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FCD07D-E1B2-CC75-D0A9-19F1BD3B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5747" y="4942252"/>
              <a:ext cx="1387335" cy="10405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CD6D54-3C7A-7DB6-F54E-815141C7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8923" y="4942253"/>
              <a:ext cx="1387335" cy="104050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268309-C04A-6040-EDFE-ED10A0BD870D}"/>
              </a:ext>
            </a:extLst>
          </p:cNvPr>
          <p:cNvGrpSpPr/>
          <p:nvPr/>
        </p:nvGrpSpPr>
        <p:grpSpPr>
          <a:xfrm>
            <a:off x="838200" y="4344402"/>
            <a:ext cx="6936675" cy="1042365"/>
            <a:chOff x="3289982" y="4017691"/>
            <a:chExt cx="7029454" cy="10563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58B01B-217A-5184-F556-581641B1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82" y="4042416"/>
              <a:ext cx="1401057" cy="10315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DACDA5-5BFA-5BF9-E750-E639597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167" y="4021712"/>
              <a:ext cx="1411269" cy="10391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754D419-2777-00F6-316E-425527C3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791" y="4030612"/>
              <a:ext cx="1411269" cy="10391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06E41-0CF2-531E-C3FE-336A8B3A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10" y="4017691"/>
              <a:ext cx="1401057" cy="103158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71E688-EEBB-86ED-DB8D-FBABD5E9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0" y="4024828"/>
              <a:ext cx="1409990" cy="103815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243F9-D2FE-D0D2-82E9-DA64FBFB251A}"/>
              </a:ext>
            </a:extLst>
          </p:cNvPr>
          <p:cNvSpPr txBox="1"/>
          <p:nvPr/>
        </p:nvSpPr>
        <p:spPr>
          <a:xfrm>
            <a:off x="194773" y="4416119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6D2FE-773B-1B58-106E-1904770F01DA}"/>
              </a:ext>
            </a:extLst>
          </p:cNvPr>
          <p:cNvSpPr txBox="1"/>
          <p:nvPr/>
        </p:nvSpPr>
        <p:spPr>
          <a:xfrm>
            <a:off x="190771" y="5510957"/>
            <a:ext cx="559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PCA</a:t>
            </a:r>
          </a:p>
          <a:p>
            <a:pPr algn="ctr"/>
            <a:r>
              <a:rPr kumimoji="1" lang="en-US" altLang="ko-KR" dirty="0"/>
              <a:t>Aug</a:t>
            </a:r>
          </a:p>
          <a:p>
            <a:pPr algn="ctr"/>
            <a:r>
              <a:rPr kumimoji="1" lang="ko-KR" altLang="en-US" dirty="0"/>
              <a:t>후</a:t>
            </a:r>
            <a:endParaRPr kumimoji="1"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D7A317-3E43-7C4D-0962-F89EC802551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9" t="2098" r="3140" b="3735"/>
          <a:stretch/>
        </p:blipFill>
        <p:spPr>
          <a:xfrm>
            <a:off x="4819107" y="292926"/>
            <a:ext cx="3146363" cy="123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3FF2A-B70D-24CE-B849-CEA977871E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756" y="3038314"/>
            <a:ext cx="2072628" cy="393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741CED-6095-E837-6D05-D2EE931CBC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8114" y="3067814"/>
            <a:ext cx="2905201" cy="38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D50432-3EC5-B8FB-AFA5-622A28FFFA30}"/>
              </a:ext>
            </a:extLst>
          </p:cNvPr>
          <p:cNvSpPr txBox="1"/>
          <p:nvPr/>
        </p:nvSpPr>
        <p:spPr>
          <a:xfrm>
            <a:off x="4283531" y="2589973"/>
            <a:ext cx="3607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b="0" i="0" dirty="0">
                <a:effectLst/>
                <a:latin typeface="-apple-system"/>
              </a:rPr>
              <a:t> </a:t>
            </a:r>
            <a:r>
              <a:rPr lang="en" altLang="ko-Kore-KR" sz="1000" dirty="0"/>
              <a:t>pi, </a:t>
            </a:r>
            <a:r>
              <a:rPr lang="el-GR" altLang="ko-Kore-KR" sz="1000" dirty="0"/>
              <a:t>λ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en-US" altLang="ko-Kore-KR" sz="1000" dirty="0">
                <a:latin typeface="-apple-system"/>
              </a:rPr>
              <a:t>R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noto"/>
              </a:rPr>
              <a:t>GB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noto"/>
              </a:rPr>
              <a:t>픽셀값의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3×3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공분산 행렬의 고유 벡터와 고유 값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l-GR" altLang="ko-Kore-KR" sz="1000" b="0" i="0" dirty="0">
                <a:effectLst/>
                <a:latin typeface="-apple-system"/>
              </a:rPr>
              <a:t> </a:t>
            </a:r>
            <a:r>
              <a:rPr lang="el-GR" altLang="ko-Kore-KR" sz="1000" dirty="0"/>
              <a:t>α</a:t>
            </a:r>
            <a:r>
              <a:rPr lang="en" altLang="ko-Kore-KR" sz="1000" dirty="0" err="1"/>
              <a:t>i</a:t>
            </a:r>
            <a:r>
              <a:rPr lang="en" altLang="ko-Kore-KR" sz="1000" dirty="0">
                <a:latin typeface="-apple-system"/>
              </a:rPr>
              <a:t>: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랜덤 변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수</a:t>
            </a:r>
            <a:r>
              <a:rPr lang="en-US" altLang="ko-KR" sz="1000" dirty="0">
                <a:solidFill>
                  <a:srgbClr val="000000"/>
                </a:solidFill>
                <a:latin typeface="noto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이미지가 다시 훈련에 사용될 때까지 특정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이미지의 모든 픽셀에 대해 한 번만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,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noto"/>
              </a:rPr>
              <a:t>train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noto"/>
              </a:rPr>
              <a:t>될 때 값 재사용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8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958C-B774-6D48-EA78-4FDEC232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2165B-8F86-F7CD-B880-7D4D1ECF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225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295EE-9ABB-1445-84EB-C1C1AD2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/7</a:t>
            </a:r>
            <a:r>
              <a:rPr kumimoji="1" lang="ko-KR" altLang="en-US" dirty="0"/>
              <a:t> 회의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E8BA-5583-CC4E-BC81-5BE491C3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앞으로 진행할 것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데이터</a:t>
            </a:r>
            <a:r>
              <a:rPr kumimoji="1" lang="ko-KR" altLang="en-US" dirty="0"/>
              <a:t> 전처리 구체화하기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기타 지식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탈모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모근에서</a:t>
            </a:r>
            <a:r>
              <a:rPr kumimoji="1" lang="ko-KR" altLang="en-US" dirty="0"/>
              <a:t> 나오는 모발의 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모발의 굵기로 판단한다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전처리 아이디어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흰머리</a:t>
            </a:r>
            <a:r>
              <a:rPr kumimoji="1" lang="en-US" altLang="ko-KR" dirty="0"/>
              <a:t>-&gt;</a:t>
            </a:r>
            <a:r>
              <a:rPr kumimoji="1" lang="ko-KR" altLang="en-US" dirty="0" err="1"/>
              <a:t>검은머리</a:t>
            </a:r>
            <a:r>
              <a:rPr kumimoji="1" lang="ko-KR" altLang="en-US" dirty="0"/>
              <a:t> 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 균일하게 맞추기</a:t>
            </a:r>
          </a:p>
          <a:p>
            <a:pPr lvl="1"/>
            <a:r>
              <a:rPr kumimoji="1" lang="ko-KR" altLang="en-US" dirty="0"/>
              <a:t>피부</a:t>
            </a:r>
            <a:r>
              <a:rPr kumimoji="1" lang="en-US" altLang="ko-KR" dirty="0"/>
              <a:t>/</a:t>
            </a:r>
            <a:r>
              <a:rPr kumimoji="1" lang="ko-KR" altLang="en-US" dirty="0"/>
              <a:t>머리카락 분리하는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기업에서 연구됨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인원 연구원님 다음 회의 세미나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983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B7D-2040-064C-9284-FE67C5AB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1014A-A94D-3A4A-91E9-D0455E47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사진 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장 테스트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train/test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명령어 숙지 완료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</a:t>
            </a:r>
            <a:r>
              <a:rPr kumimoji="1" lang="ko-KR" altLang="en-US" dirty="0"/>
              <a:t>명령어 실행 중 오류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KeyError</a:t>
            </a:r>
            <a:r>
              <a:rPr kumimoji="1" lang="en-US" altLang="ko-KR" dirty="0"/>
              <a:t>: ‘metric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is not supported’)</a:t>
            </a:r>
          </a:p>
          <a:p>
            <a:r>
              <a:rPr kumimoji="1" lang="ko-KR" altLang="en-US" dirty="0"/>
              <a:t>두피 색</a:t>
            </a:r>
            <a:r>
              <a:rPr kumimoji="1" lang="en-US" altLang="ko-KR" dirty="0"/>
              <a:t>(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일정하게 바꾸기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두피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모발 분리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Sementic</a:t>
            </a:r>
            <a:r>
              <a:rPr kumimoji="1" lang="en-US" altLang="ko-KR" dirty="0"/>
              <a:t> Segmentation)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연구 내용 인수인계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두피 색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모낭의 형태를 보존해야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두피 모든 영역에 같은 변환을 해야</a:t>
            </a:r>
            <a:endParaRPr kumimoji="1" lang="en-US" altLang="ko-KR" dirty="0"/>
          </a:p>
          <a:p>
            <a:pPr lvl="2"/>
            <a:r>
              <a:rPr kumimoji="1" lang="en" altLang="ko-KR" dirty="0"/>
              <a:t>Effect of Color Pre-Processing on Color-Based Object Detection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색상의 구분을 명확하게</a:t>
            </a:r>
            <a:br>
              <a:rPr kumimoji="1" lang="en-US" altLang="ko-KR" dirty="0"/>
            </a:br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RGB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)-&gt; </a:t>
            </a:r>
            <a:r>
              <a:rPr kumimoji="1" lang="en" altLang="ko-KR" dirty="0"/>
              <a:t>HSI </a:t>
            </a:r>
            <a:r>
              <a:rPr kumimoji="1" lang="ko-KR" altLang="en-US" dirty="0" err="1"/>
              <a:t>색공간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en" altLang="ko-KR" dirty="0"/>
              <a:t>H-S</a:t>
            </a:r>
            <a:r>
              <a:rPr kumimoji="1" lang="ko-KR" altLang="en-US" dirty="0"/>
              <a:t>존 경계 내에 있는지 판별</a:t>
            </a:r>
            <a:endParaRPr kumimoji="1" lang="en-US" altLang="ko-KR" dirty="0"/>
          </a:p>
          <a:p>
            <a:pPr lvl="1">
              <a:buFont typeface="Wingdings" pitchFamily="2" charset="2"/>
              <a:buChar char="è"/>
            </a:pPr>
            <a:r>
              <a:rPr kumimoji="1" lang="ko-KR" altLang="en-US" dirty="0" err="1">
                <a:sym typeface="Wingdings" pitchFamily="2" charset="2"/>
              </a:rPr>
              <a:t>선명화의</a:t>
            </a:r>
            <a:r>
              <a:rPr kumimoji="1" lang="ko-KR" altLang="en-US" dirty="0">
                <a:sym typeface="Wingdings" pitchFamily="2" charset="2"/>
              </a:rPr>
              <a:t> 역순의 방법으로 구현해서 알고리즘에 두피의 색이 영향을 덜 주도록</a:t>
            </a:r>
            <a:endParaRPr kumimoji="1" lang="en-US" altLang="ko-KR" dirty="0">
              <a:sym typeface="Wingdings" pitchFamily="2" charset="2"/>
            </a:endParaRPr>
          </a:p>
          <a:p>
            <a:pPr lvl="2">
              <a:buFont typeface="Wingdings" pitchFamily="2" charset="2"/>
              <a:buChar char="è"/>
            </a:pPr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수식을 역방향으로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가능한지 의문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F752E-E69E-F64E-B0AA-85262B16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46" y="2423845"/>
            <a:ext cx="2331551" cy="2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0A02-5DEF-CF4B-B49E-5B0E9C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까지 진행 후 의문 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25143-5461-EC45-8EBF-C22A9C2B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두피</a:t>
            </a:r>
            <a:r>
              <a:rPr kumimoji="1" lang="ko-KR" altLang="en-US" dirty="0"/>
              <a:t> 색을 비슷하게 하는 검색 키워드 추천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색상 일반화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보정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색상 전처리 키워드로 검색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결과 잘 안 나옴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" altLang="ko-Kore-KR" dirty="0"/>
              <a:t>SSD </a:t>
            </a:r>
            <a:r>
              <a:rPr kumimoji="1" lang="ko-KR" altLang="en-US" dirty="0"/>
              <a:t>실행해보라고 말씀주신것의 이유가 궁금합니다</a:t>
            </a:r>
            <a:endParaRPr kumimoji="1" lang="en-US" altLang="ko-KR" dirty="0"/>
          </a:p>
          <a:p>
            <a:pPr lvl="1"/>
            <a:r>
              <a:rPr kumimoji="1" lang="en" altLang="ko-Kore-KR" dirty="0"/>
              <a:t>SSD</a:t>
            </a:r>
            <a:r>
              <a:rPr kumimoji="1" lang="ko-KR" altLang="en-US" dirty="0"/>
              <a:t>는 제가 알기로는 </a:t>
            </a:r>
            <a:r>
              <a:rPr kumimoji="1" lang="en" altLang="ko-Kore-KR" dirty="0"/>
              <a:t>OD </a:t>
            </a:r>
            <a:r>
              <a:rPr kumimoji="1" lang="ko-KR" altLang="en-US" dirty="0"/>
              <a:t>모델인데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하고자 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것은 </a:t>
            </a:r>
            <a:r>
              <a:rPr kumimoji="1" lang="en-US" altLang="ko-KR" dirty="0"/>
              <a:t>1~4</a:t>
            </a:r>
            <a:r>
              <a:rPr kumimoji="1" lang="ko-KR" altLang="en-US" dirty="0"/>
              <a:t>단계 분류에 더 가까운 것 같다고 생각했습니다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모낭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데이터로 모낭을 검출한 뒤 분류하는 것인가요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만약 위의 질문이 </a:t>
            </a:r>
            <a:r>
              <a:rPr kumimoji="1" lang="ko-KR" altLang="en-US" dirty="0" err="1"/>
              <a:t>맞다면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데이터는 어떻게 얻을 수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DB21-D1B7-B142-9C30-0BA9B0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</a:t>
            </a:r>
            <a:r>
              <a:rPr kumimoji="1" lang="en-US" altLang="ko-KR" dirty="0"/>
              <a:t>/14</a:t>
            </a:r>
            <a:r>
              <a:rPr kumimoji="1" lang="ko-KR" altLang="en-US" dirty="0"/>
              <a:t> 이후 진행할 예정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775A-2BE4-1244-86BC-D9102D7C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두피 이미지 학습 방법 고안</a:t>
            </a:r>
            <a:endParaRPr kumimoji="1" lang="en-US" altLang="ko-KR" dirty="0"/>
          </a:p>
          <a:p>
            <a:r>
              <a:rPr kumimoji="1" lang="ko-KR" altLang="en-US" dirty="0"/>
              <a:t>색상 전처리 방법에 대해 더 공부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2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92905-82FD-5339-8F41-D113613F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9/14 </a:t>
            </a:r>
            <a:r>
              <a:rPr kumimoji="1" lang="ko-KR" altLang="en-US" dirty="0"/>
              <a:t>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05E13-F1C2-117F-984D-2AA66F5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RGB-&gt;HSI</a:t>
            </a:r>
            <a:r>
              <a:rPr kumimoji="1" lang="ko-KR" altLang="en-US" dirty="0"/>
              <a:t>의 역방향 구현 힘들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검색 키워드 추천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블러링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평범화 기법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피부 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유명인 탈모 여부 분석 논문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피부 색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000" dirty="0"/>
              <a:t>링크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www.semanticscholar.org</a:t>
            </a:r>
            <a:r>
              <a:rPr kumimoji="1" lang="en" altLang="ko-Kore-KR" sz="1000" dirty="0"/>
              <a:t>/paper/Deep-Learning-based-Detection-of-Hair-Loss-Levels-Benhabiles-Hammoudi/22e34d1577578ceaa36e573a67802f63bc586f53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0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4C02-4B6F-502C-4516-5E99647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9/21</a:t>
            </a:r>
            <a:r>
              <a:rPr kumimoji="1" lang="ko-KR" altLang="en-US" dirty="0"/>
              <a:t>까지 진행 상황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2EC1E-ADDE-79F7-DA4A-B786E2F2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SSD </a:t>
            </a:r>
            <a:r>
              <a:rPr kumimoji="1" lang="ko-KR" altLang="en-US" dirty="0"/>
              <a:t>실행 성공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COCO </a:t>
            </a:r>
            <a:r>
              <a:rPr kumimoji="1" lang="ko-KR" altLang="en-US" dirty="0"/>
              <a:t>데이터셋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진행중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19</a:t>
            </a:r>
            <a:r>
              <a:rPr kumimoji="1" lang="ko-KR" altLang="en-US" dirty="0"/>
              <a:t>시간 남음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Pretrained model evaluation </a:t>
            </a:r>
            <a:r>
              <a:rPr kumimoji="1" lang="ko-KR" altLang="en-US" dirty="0"/>
              <a:t>완료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GAN </a:t>
            </a:r>
            <a:r>
              <a:rPr kumimoji="1" lang="ko-KR" altLang="en-US" dirty="0"/>
              <a:t>기반 피부 색 보정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 Unsupervised Approach towards Varying 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Skin Tone Using Generative Adversarial Networks</a:t>
            </a:r>
          </a:p>
          <a:p>
            <a:pPr marL="457200" lvl="1" indent="0">
              <a:buNone/>
            </a:pPr>
            <a:r>
              <a:rPr kumimoji="1" lang="en-US" altLang="ko-KR" sz="1000" dirty="0"/>
              <a:t>PDF: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ieeexplore.ieee.org</a:t>
            </a:r>
            <a:r>
              <a:rPr kumimoji="1" lang="en" altLang="ko-KR" sz="1000" dirty="0"/>
              <a:t>/iel7/9411940/9411911/09412852.pdf</a:t>
            </a:r>
            <a:endParaRPr kumimoji="1" lang="en-US" altLang="ko-KR" sz="1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DA5B9-865D-3E63-0FB3-EECFA876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53" y="4360330"/>
            <a:ext cx="4247307" cy="224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71E77-361B-0E48-2630-99CEF47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67" y="2347214"/>
            <a:ext cx="4435453" cy="26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BD09E-7A47-74D9-3F52-B55200BC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9" y="2694549"/>
            <a:ext cx="3876191" cy="12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14499</TotalTime>
  <Words>1904</Words>
  <Application>Microsoft Macintosh PowerPoint</Application>
  <PresentationFormat>와이드스크린</PresentationFormat>
  <Paragraphs>256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-apple-system</vt:lpstr>
      <vt:lpstr>맑은 고딕</vt:lpstr>
      <vt:lpstr>noto</vt:lpstr>
      <vt:lpstr>Arial</vt:lpstr>
      <vt:lpstr>Calibri</vt:lpstr>
      <vt:lpstr>Calibri Light</vt:lpstr>
      <vt:lpstr>Helvetica Neue</vt:lpstr>
      <vt:lpstr>Wingdings</vt:lpstr>
      <vt:lpstr>Office 테마</vt:lpstr>
      <vt:lpstr>개별연구 진행 상황</vt:lpstr>
      <vt:lpstr>9/7 까지 진행 상황</vt:lpstr>
      <vt:lpstr>9/7 이후 진행할 사항 </vt:lpstr>
      <vt:lpstr>9/7 회의 내용</vt:lpstr>
      <vt:lpstr>9/14 까지 진행 상황</vt:lpstr>
      <vt:lpstr>9/14까지 진행 후 의문 사항</vt:lpstr>
      <vt:lpstr>9/14 이후 진행할 예정</vt:lpstr>
      <vt:lpstr>9/14 피드백</vt:lpstr>
      <vt:lpstr>9/21까지 진행 상황</vt:lpstr>
      <vt:lpstr>9/21 이후 진행할 사항</vt:lpstr>
      <vt:lpstr>9/21 피드백</vt:lpstr>
      <vt:lpstr>9/28까지 연구 내용(1)</vt:lpstr>
      <vt:lpstr>9/28까지 연구 내용(2)</vt:lpstr>
      <vt:lpstr>9/28 이후 진행할 내용</vt:lpstr>
      <vt:lpstr>9/28 다른 발표 피드백 내용</vt:lpstr>
      <vt:lpstr>9/28 발표에 대한 피드백</vt:lpstr>
      <vt:lpstr>10/5까지 진행상황(1)</vt:lpstr>
      <vt:lpstr>10/5까지 진행상황(2)</vt:lpstr>
      <vt:lpstr>10/5까지 진행상황(3)</vt:lpstr>
      <vt:lpstr>10/5 부록</vt:lpstr>
      <vt:lpstr>10/5 이후 진행할 내용</vt:lpstr>
      <vt:lpstr>10/5 피드백</vt:lpstr>
      <vt:lpstr>10/12 진행상황</vt:lpstr>
      <vt:lpstr>10/12 이후 진행할 것</vt:lpstr>
      <vt:lpstr>10/12 피드백</vt:lpstr>
      <vt:lpstr>10/19</vt:lpstr>
      <vt:lpstr>10/19 의문점</vt:lpstr>
      <vt:lpstr>10/19 이후 진행할 점</vt:lpstr>
      <vt:lpstr>10/19 피드백</vt:lpstr>
      <vt:lpstr>10/26 진행상황</vt:lpstr>
      <vt:lpstr>11/2 진행상황</vt:lpstr>
      <vt:lpstr>11/2 피드백</vt:lpstr>
      <vt:lpstr>11/9 진행상황</vt:lpstr>
      <vt:lpstr>11/9 이후 진행 예정</vt:lpstr>
      <vt:lpstr>11/9 피드백</vt:lpstr>
      <vt:lpstr>11/16 진행상황</vt:lpstr>
      <vt:lpstr>11/16 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개별연구 진행 상황</dc:title>
  <dc:creator>김유연</dc:creator>
  <cp:lastModifiedBy>김유연</cp:lastModifiedBy>
  <cp:revision>72</cp:revision>
  <dcterms:created xsi:type="dcterms:W3CDTF">2022-09-07T12:07:39Z</dcterms:created>
  <dcterms:modified xsi:type="dcterms:W3CDTF">2022-11-16T06:14:37Z</dcterms:modified>
</cp:coreProperties>
</file>